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34" r:id="rId1"/>
  </p:sldMasterIdLst>
  <p:notesMasterIdLst>
    <p:notesMasterId r:id="rId44"/>
  </p:notesMasterIdLst>
  <p:sldIdLst>
    <p:sldId id="256" r:id="rId2"/>
    <p:sldId id="260" r:id="rId3"/>
    <p:sldId id="257" r:id="rId4"/>
    <p:sldId id="258" r:id="rId5"/>
    <p:sldId id="259" r:id="rId6"/>
    <p:sldId id="351" r:id="rId7"/>
    <p:sldId id="597" r:id="rId8"/>
    <p:sldId id="598" r:id="rId9"/>
    <p:sldId id="599" r:id="rId10"/>
    <p:sldId id="445" r:id="rId11"/>
    <p:sldId id="605" r:id="rId12"/>
    <p:sldId id="606" r:id="rId13"/>
    <p:sldId id="607" r:id="rId14"/>
    <p:sldId id="608" r:id="rId15"/>
    <p:sldId id="611" r:id="rId16"/>
    <p:sldId id="609" r:id="rId17"/>
    <p:sldId id="610" r:id="rId18"/>
    <p:sldId id="612" r:id="rId19"/>
    <p:sldId id="613" r:id="rId20"/>
    <p:sldId id="628" r:id="rId21"/>
    <p:sldId id="533" r:id="rId22"/>
    <p:sldId id="399" r:id="rId23"/>
    <p:sldId id="475" r:id="rId24"/>
    <p:sldId id="476" r:id="rId25"/>
    <p:sldId id="629" r:id="rId26"/>
    <p:sldId id="614" r:id="rId27"/>
    <p:sldId id="615" r:id="rId28"/>
    <p:sldId id="616" r:id="rId29"/>
    <p:sldId id="617" r:id="rId30"/>
    <p:sldId id="618" r:id="rId31"/>
    <p:sldId id="619" r:id="rId32"/>
    <p:sldId id="621" r:id="rId33"/>
    <p:sldId id="622" r:id="rId34"/>
    <p:sldId id="623" r:id="rId35"/>
    <p:sldId id="624" r:id="rId36"/>
    <p:sldId id="620" r:id="rId37"/>
    <p:sldId id="495" r:id="rId38"/>
    <p:sldId id="494" r:id="rId39"/>
    <p:sldId id="627" r:id="rId40"/>
    <p:sldId id="353" r:id="rId41"/>
    <p:sldId id="264" r:id="rId42"/>
    <p:sldId id="34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6ABBB-54FB-41F7-9017-9380C4E3994C}" v="5" dt="2025-04-10T09:22:49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9" autoAdjust="0"/>
    <p:restoredTop sz="91453" autoAdjust="0"/>
  </p:normalViewPr>
  <p:slideViewPr>
    <p:cSldViewPr snapToGrid="0" snapToObjects="1">
      <p:cViewPr varScale="1">
        <p:scale>
          <a:sx n="58" d="100"/>
          <a:sy n="58" d="100"/>
        </p:scale>
        <p:origin x="896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m salem" userId="52472ad520181d66" providerId="LiveId" clId="{4C66ABBB-54FB-41F7-9017-9380C4E3994C}"/>
    <pc:docChg chg="custSel addSld modSld">
      <pc:chgData name="Reem salem" userId="52472ad520181d66" providerId="LiveId" clId="{4C66ABBB-54FB-41F7-9017-9380C4E3994C}" dt="2025-04-10T09:29:01.092" v="175" actId="14100"/>
      <pc:docMkLst>
        <pc:docMk/>
      </pc:docMkLst>
      <pc:sldChg chg="addSp delSp modSp new mod">
        <pc:chgData name="Reem salem" userId="52472ad520181d66" providerId="LiveId" clId="{4C66ABBB-54FB-41F7-9017-9380C4E3994C}" dt="2025-04-10T09:29:01.092" v="175" actId="14100"/>
        <pc:sldMkLst>
          <pc:docMk/>
          <pc:sldMk cId="728927298" sldId="629"/>
        </pc:sldMkLst>
        <pc:spChg chg="del mod">
          <ac:chgData name="Reem salem" userId="52472ad520181d66" providerId="LiveId" clId="{4C66ABBB-54FB-41F7-9017-9380C4E3994C}" dt="2025-04-10T09:05:50.305" v="4" actId="478"/>
          <ac:spMkLst>
            <pc:docMk/>
            <pc:sldMk cId="728927298" sldId="629"/>
            <ac:spMk id="2" creationId="{D6196F0A-C80D-EE96-8590-5341B14256AF}"/>
          </ac:spMkLst>
        </pc:spChg>
        <pc:spChg chg="del mod">
          <ac:chgData name="Reem salem" userId="52472ad520181d66" providerId="LiveId" clId="{4C66ABBB-54FB-41F7-9017-9380C4E3994C}" dt="2025-04-10T09:05:45.014" v="2" actId="478"/>
          <ac:spMkLst>
            <pc:docMk/>
            <pc:sldMk cId="728927298" sldId="629"/>
            <ac:spMk id="3" creationId="{A9D84B31-EC83-ACBA-DBE4-E2CCEB011234}"/>
          </ac:spMkLst>
        </pc:spChg>
        <pc:spChg chg="add mod">
          <ac:chgData name="Reem salem" userId="52472ad520181d66" providerId="LiveId" clId="{4C66ABBB-54FB-41F7-9017-9380C4E3994C}" dt="2025-04-10T09:26:14.990" v="168" actId="14100"/>
          <ac:spMkLst>
            <pc:docMk/>
            <pc:sldMk cId="728927298" sldId="629"/>
            <ac:spMk id="5" creationId="{0494323B-16A4-C5FD-A87F-D81071E54255}"/>
          </ac:spMkLst>
        </pc:spChg>
        <pc:spChg chg="add mod">
          <ac:chgData name="Reem salem" userId="52472ad520181d66" providerId="LiveId" clId="{4C66ABBB-54FB-41F7-9017-9380C4E3994C}" dt="2025-04-10T09:26:23.715" v="174" actId="14100"/>
          <ac:spMkLst>
            <pc:docMk/>
            <pc:sldMk cId="728927298" sldId="629"/>
            <ac:spMk id="6" creationId="{351A8A40-2FE4-B639-B25B-53BD34B0A879}"/>
          </ac:spMkLst>
        </pc:spChg>
        <pc:spChg chg="add mod">
          <ac:chgData name="Reem salem" userId="52472ad520181d66" providerId="LiveId" clId="{4C66ABBB-54FB-41F7-9017-9380C4E3994C}" dt="2025-04-10T09:20:56.925" v="97" actId="1076"/>
          <ac:spMkLst>
            <pc:docMk/>
            <pc:sldMk cId="728927298" sldId="629"/>
            <ac:spMk id="13" creationId="{10F22D2C-7BA9-B8E8-62C6-7E47A9F1BD1E}"/>
          </ac:spMkLst>
        </pc:spChg>
        <pc:spChg chg="add mod">
          <ac:chgData name="Reem salem" userId="52472ad520181d66" providerId="LiveId" clId="{4C66ABBB-54FB-41F7-9017-9380C4E3994C}" dt="2025-04-10T09:25:37.649" v="160" actId="20577"/>
          <ac:spMkLst>
            <pc:docMk/>
            <pc:sldMk cId="728927298" sldId="629"/>
            <ac:spMk id="16" creationId="{86ECE5BB-819A-D393-0E1E-8A386D51DD45}"/>
          </ac:spMkLst>
        </pc:spChg>
        <pc:spChg chg="add mod">
          <ac:chgData name="Reem salem" userId="52472ad520181d66" providerId="LiveId" clId="{4C66ABBB-54FB-41F7-9017-9380C4E3994C}" dt="2025-04-10T09:24:34.156" v="149" actId="20577"/>
          <ac:spMkLst>
            <pc:docMk/>
            <pc:sldMk cId="728927298" sldId="629"/>
            <ac:spMk id="19" creationId="{C2860A86-6673-8117-81D7-31DD25C06B11}"/>
          </ac:spMkLst>
        </pc:spChg>
        <pc:cxnChg chg="add del mod">
          <ac:chgData name="Reem salem" userId="52472ad520181d66" providerId="LiveId" clId="{4C66ABBB-54FB-41F7-9017-9380C4E3994C}" dt="2025-04-10T09:19:42.752" v="68" actId="478"/>
          <ac:cxnSpMkLst>
            <pc:docMk/>
            <pc:sldMk cId="728927298" sldId="629"/>
            <ac:cxnSpMk id="8" creationId="{9A635F83-DB19-29DC-6201-244B2296D277}"/>
          </ac:cxnSpMkLst>
        </pc:cxnChg>
        <pc:cxnChg chg="add del mod">
          <ac:chgData name="Reem salem" userId="52472ad520181d66" providerId="LiveId" clId="{4C66ABBB-54FB-41F7-9017-9380C4E3994C}" dt="2025-04-10T09:19:40.334" v="67" actId="478"/>
          <ac:cxnSpMkLst>
            <pc:docMk/>
            <pc:sldMk cId="728927298" sldId="629"/>
            <ac:cxnSpMk id="10" creationId="{1D66EFA5-55E5-59AB-8D66-F1C0DB595A98}"/>
          </ac:cxnSpMkLst>
        </pc:cxnChg>
        <pc:cxnChg chg="add mod">
          <ac:chgData name="Reem salem" userId="52472ad520181d66" providerId="LiveId" clId="{4C66ABBB-54FB-41F7-9017-9380C4E3994C}" dt="2025-04-10T09:22:31.374" v="113" actId="14100"/>
          <ac:cxnSpMkLst>
            <pc:docMk/>
            <pc:sldMk cId="728927298" sldId="629"/>
            <ac:cxnSpMk id="12" creationId="{1B1E43C3-CC3C-9647-5F1E-0E63ACE4D0E8}"/>
          </ac:cxnSpMkLst>
        </pc:cxnChg>
        <pc:cxnChg chg="add mod">
          <ac:chgData name="Reem salem" userId="52472ad520181d66" providerId="LiveId" clId="{4C66ABBB-54FB-41F7-9017-9380C4E3994C}" dt="2025-04-10T09:25:05.680" v="150" actId="14100"/>
          <ac:cxnSpMkLst>
            <pc:docMk/>
            <pc:sldMk cId="728927298" sldId="629"/>
            <ac:cxnSpMk id="18" creationId="{07B2F33A-2B3C-1719-3745-254BD4E97811}"/>
          </ac:cxnSpMkLst>
        </pc:cxnChg>
        <pc:cxnChg chg="add mod">
          <ac:chgData name="Reem salem" userId="52472ad520181d66" providerId="LiveId" clId="{4C66ABBB-54FB-41F7-9017-9380C4E3994C}" dt="2025-04-10T09:29:01.092" v="175" actId="14100"/>
          <ac:cxnSpMkLst>
            <pc:docMk/>
            <pc:sldMk cId="728927298" sldId="629"/>
            <ac:cxnSpMk id="25" creationId="{74117B30-0150-5E5D-9DF8-A7CF060C9AD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0380F0-CCB4-4049-9B95-578C678CEED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13EBDEE-82D2-EF46-8F12-CCDF5D7ECD33}">
      <dgm:prSet phldrT="[Text]"/>
      <dgm:spPr/>
      <dgm:t>
        <a:bodyPr/>
        <a:lstStyle/>
        <a:p>
          <a:pPr rtl="0"/>
          <a:r>
            <a:rPr lang="en-US" dirty="0"/>
            <a:t>KEY TERMS</a:t>
          </a:r>
        </a:p>
      </dgm:t>
    </dgm:pt>
    <dgm:pt modelId="{6FB1616B-47C4-044A-A48B-53F72A8C6D9F}" type="parTrans" cxnId="{967678DF-F751-D346-91DF-7C5835553C6D}">
      <dgm:prSet/>
      <dgm:spPr/>
      <dgm:t>
        <a:bodyPr/>
        <a:lstStyle/>
        <a:p>
          <a:endParaRPr lang="en-US"/>
        </a:p>
      </dgm:t>
    </dgm:pt>
    <dgm:pt modelId="{05DA56B0-E8AE-A845-A2EE-A45DFAB77BF8}" type="sibTrans" cxnId="{967678DF-F751-D346-91DF-7C5835553C6D}">
      <dgm:prSet/>
      <dgm:spPr/>
      <dgm:t>
        <a:bodyPr/>
        <a:lstStyle/>
        <a:p>
          <a:endParaRPr lang="en-US"/>
        </a:p>
      </dgm:t>
    </dgm:pt>
    <dgm:pt modelId="{B9CBEDFC-82FB-934B-A720-F85286C8D453}">
      <dgm:prSet phldrT="[Text]"/>
      <dgm:spPr/>
      <dgm:t>
        <a:bodyPr/>
        <a:lstStyle/>
        <a:p>
          <a:pPr rtl="0"/>
          <a:r>
            <a:rPr lang="en-US" dirty="0"/>
            <a:t>CORE PROCESS 3 ACTIVITY 2</a:t>
          </a:r>
        </a:p>
      </dgm:t>
    </dgm:pt>
    <dgm:pt modelId="{CBE71481-2E98-7B41-BC41-88A651C7031B}" type="parTrans" cxnId="{CE44EC66-6B4A-9449-A340-5D79045A3A91}">
      <dgm:prSet/>
      <dgm:spPr/>
      <dgm:t>
        <a:bodyPr/>
        <a:lstStyle/>
        <a:p>
          <a:endParaRPr lang="en-US"/>
        </a:p>
      </dgm:t>
    </dgm:pt>
    <dgm:pt modelId="{8223CD86-B3CB-9F44-BF3D-3E1DD9069826}" type="sibTrans" cxnId="{CE44EC66-6B4A-9449-A340-5D79045A3A91}">
      <dgm:prSet/>
      <dgm:spPr/>
      <dgm:t>
        <a:bodyPr/>
        <a:lstStyle/>
        <a:p>
          <a:endParaRPr lang="en-US"/>
        </a:p>
      </dgm:t>
    </dgm:pt>
    <dgm:pt modelId="{5EE0C935-4A83-504B-AFED-DBA76F5ECE10}">
      <dgm:prSet phldrT="[Text]"/>
      <dgm:spPr/>
      <dgm:t>
        <a:bodyPr/>
        <a:lstStyle/>
        <a:p>
          <a:pPr rtl="0"/>
          <a:r>
            <a:rPr lang="en-US" dirty="0"/>
            <a:t>CLASS DIAGRAM CONCEPTS</a:t>
          </a:r>
        </a:p>
      </dgm:t>
    </dgm:pt>
    <dgm:pt modelId="{3B94344A-67F2-2B49-AC8C-F94D9A369427}" type="parTrans" cxnId="{489B4904-6981-4144-A649-6B80C2CBBF9E}">
      <dgm:prSet/>
      <dgm:spPr/>
      <dgm:t>
        <a:bodyPr/>
        <a:lstStyle/>
        <a:p>
          <a:endParaRPr lang="en-US"/>
        </a:p>
      </dgm:t>
    </dgm:pt>
    <dgm:pt modelId="{E0AE1035-B9C8-E745-BE24-A0F2A214E3FD}" type="sibTrans" cxnId="{489B4904-6981-4144-A649-6B80C2CBBF9E}">
      <dgm:prSet/>
      <dgm:spPr/>
      <dgm:t>
        <a:bodyPr/>
        <a:lstStyle/>
        <a:p>
          <a:endParaRPr lang="en-US"/>
        </a:p>
      </dgm:t>
    </dgm:pt>
    <dgm:pt modelId="{A20A1F30-D8D8-A34A-B9EE-416448F8F695}">
      <dgm:prSet phldrT="[Text]"/>
      <dgm:spPr/>
      <dgm:t>
        <a:bodyPr/>
        <a:lstStyle/>
        <a:p>
          <a:pPr rtl="0"/>
          <a:r>
            <a:rPr lang="en-US" dirty="0"/>
            <a:t>CASE STUDY</a:t>
          </a:r>
        </a:p>
      </dgm:t>
    </dgm:pt>
    <dgm:pt modelId="{0ED444C0-5264-EF4D-86E5-83F18EE9DE7E}" type="parTrans" cxnId="{2E70C6A2-66A8-994D-9EAA-B11A7FB8EFC7}">
      <dgm:prSet/>
      <dgm:spPr/>
      <dgm:t>
        <a:bodyPr/>
        <a:lstStyle/>
        <a:p>
          <a:endParaRPr lang="en-US"/>
        </a:p>
      </dgm:t>
    </dgm:pt>
    <dgm:pt modelId="{82CC69CD-B34F-EC41-910B-D75F6E564E8B}" type="sibTrans" cxnId="{2E70C6A2-66A8-994D-9EAA-B11A7FB8EFC7}">
      <dgm:prSet/>
      <dgm:spPr/>
      <dgm:t>
        <a:bodyPr/>
        <a:lstStyle/>
        <a:p>
          <a:endParaRPr lang="en-US"/>
        </a:p>
      </dgm:t>
    </dgm:pt>
    <dgm:pt modelId="{A923DC39-53E2-964C-AA27-E6980EA2821C}" type="pres">
      <dgm:prSet presAssocID="{1A0380F0-CCB4-4049-9B95-578C678CEEDF}" presName="linear" presStyleCnt="0">
        <dgm:presLayoutVars>
          <dgm:animLvl val="lvl"/>
          <dgm:resizeHandles val="exact"/>
        </dgm:presLayoutVars>
      </dgm:prSet>
      <dgm:spPr/>
    </dgm:pt>
    <dgm:pt modelId="{83655C6B-641F-704C-8E32-E7CC678B9C87}" type="pres">
      <dgm:prSet presAssocID="{B9CBEDFC-82FB-934B-A720-F85286C8D4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221AF6A-CB71-0742-A256-65FECD0D18A3}" type="pres">
      <dgm:prSet presAssocID="{8223CD86-B3CB-9F44-BF3D-3E1DD9069826}" presName="spacer" presStyleCnt="0"/>
      <dgm:spPr/>
    </dgm:pt>
    <dgm:pt modelId="{BCCCEEB8-1026-4346-9D75-32091E14ABEF}" type="pres">
      <dgm:prSet presAssocID="{5EE0C935-4A83-504B-AFED-DBA76F5ECE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DCFEF3-24B6-A74B-9B07-83B536BC0997}" type="pres">
      <dgm:prSet presAssocID="{E0AE1035-B9C8-E745-BE24-A0F2A214E3FD}" presName="spacer" presStyleCnt="0"/>
      <dgm:spPr/>
    </dgm:pt>
    <dgm:pt modelId="{8901C831-1C2F-6445-9676-D30160B673D1}" type="pres">
      <dgm:prSet presAssocID="{A20A1F30-D8D8-A34A-B9EE-416448F8F69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F7BF0F0-7ED6-5741-9725-7DC2313A77D0}" type="pres">
      <dgm:prSet presAssocID="{82CC69CD-B34F-EC41-910B-D75F6E564E8B}" presName="spacer" presStyleCnt="0"/>
      <dgm:spPr/>
    </dgm:pt>
    <dgm:pt modelId="{7004B240-CBDA-9440-8B0F-ED55A13FB38B}" type="pres">
      <dgm:prSet presAssocID="{613EBDEE-82D2-EF46-8F12-CCDF5D7ECD3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89B4904-6981-4144-A649-6B80C2CBBF9E}" srcId="{1A0380F0-CCB4-4049-9B95-578C678CEEDF}" destId="{5EE0C935-4A83-504B-AFED-DBA76F5ECE10}" srcOrd="1" destOrd="0" parTransId="{3B94344A-67F2-2B49-AC8C-F94D9A369427}" sibTransId="{E0AE1035-B9C8-E745-BE24-A0F2A214E3FD}"/>
    <dgm:cxn modelId="{CE44EC66-6B4A-9449-A340-5D79045A3A91}" srcId="{1A0380F0-CCB4-4049-9B95-578C678CEEDF}" destId="{B9CBEDFC-82FB-934B-A720-F85286C8D453}" srcOrd="0" destOrd="0" parTransId="{CBE71481-2E98-7B41-BC41-88A651C7031B}" sibTransId="{8223CD86-B3CB-9F44-BF3D-3E1DD9069826}"/>
    <dgm:cxn modelId="{2E70C6A2-66A8-994D-9EAA-B11A7FB8EFC7}" srcId="{1A0380F0-CCB4-4049-9B95-578C678CEEDF}" destId="{A20A1F30-D8D8-A34A-B9EE-416448F8F695}" srcOrd="2" destOrd="0" parTransId="{0ED444C0-5264-EF4D-86E5-83F18EE9DE7E}" sibTransId="{82CC69CD-B34F-EC41-910B-D75F6E564E8B}"/>
    <dgm:cxn modelId="{65D19AA4-630A-F842-9E11-E579308D0216}" type="presOf" srcId="{613EBDEE-82D2-EF46-8F12-CCDF5D7ECD33}" destId="{7004B240-CBDA-9440-8B0F-ED55A13FB38B}" srcOrd="0" destOrd="0" presId="urn:microsoft.com/office/officeart/2005/8/layout/vList2"/>
    <dgm:cxn modelId="{14527BB6-EE1A-694E-A871-1F09B02633C7}" type="presOf" srcId="{5EE0C935-4A83-504B-AFED-DBA76F5ECE10}" destId="{BCCCEEB8-1026-4346-9D75-32091E14ABEF}" srcOrd="0" destOrd="0" presId="urn:microsoft.com/office/officeart/2005/8/layout/vList2"/>
    <dgm:cxn modelId="{13C2CAB8-2044-B944-9FE7-1D9B2FFB9163}" type="presOf" srcId="{A20A1F30-D8D8-A34A-B9EE-416448F8F695}" destId="{8901C831-1C2F-6445-9676-D30160B673D1}" srcOrd="0" destOrd="0" presId="urn:microsoft.com/office/officeart/2005/8/layout/vList2"/>
    <dgm:cxn modelId="{C5036ED8-9EBC-0542-8A61-3BB31DA270C5}" type="presOf" srcId="{1A0380F0-CCB4-4049-9B95-578C678CEEDF}" destId="{A923DC39-53E2-964C-AA27-E6980EA2821C}" srcOrd="0" destOrd="0" presId="urn:microsoft.com/office/officeart/2005/8/layout/vList2"/>
    <dgm:cxn modelId="{967678DF-F751-D346-91DF-7C5835553C6D}" srcId="{1A0380F0-CCB4-4049-9B95-578C678CEEDF}" destId="{613EBDEE-82D2-EF46-8F12-CCDF5D7ECD33}" srcOrd="3" destOrd="0" parTransId="{6FB1616B-47C4-044A-A48B-53F72A8C6D9F}" sibTransId="{05DA56B0-E8AE-A845-A2EE-A45DFAB77BF8}"/>
    <dgm:cxn modelId="{0E5B94E0-815F-B14F-80CC-E80C857E4D33}" type="presOf" srcId="{B9CBEDFC-82FB-934B-A720-F85286C8D453}" destId="{83655C6B-641F-704C-8E32-E7CC678B9C87}" srcOrd="0" destOrd="0" presId="urn:microsoft.com/office/officeart/2005/8/layout/vList2"/>
    <dgm:cxn modelId="{74B731FB-3135-A94E-BD95-3223ADD2BFFC}" type="presParOf" srcId="{A923DC39-53E2-964C-AA27-E6980EA2821C}" destId="{83655C6B-641F-704C-8E32-E7CC678B9C87}" srcOrd="0" destOrd="0" presId="urn:microsoft.com/office/officeart/2005/8/layout/vList2"/>
    <dgm:cxn modelId="{832FEDA7-276E-8E49-80CE-236D84A22FC8}" type="presParOf" srcId="{A923DC39-53E2-964C-AA27-E6980EA2821C}" destId="{4221AF6A-CB71-0742-A256-65FECD0D18A3}" srcOrd="1" destOrd="0" presId="urn:microsoft.com/office/officeart/2005/8/layout/vList2"/>
    <dgm:cxn modelId="{D6B02CFD-ADFF-5E42-B9A1-A074F03855A6}" type="presParOf" srcId="{A923DC39-53E2-964C-AA27-E6980EA2821C}" destId="{BCCCEEB8-1026-4346-9D75-32091E14ABEF}" srcOrd="2" destOrd="0" presId="urn:microsoft.com/office/officeart/2005/8/layout/vList2"/>
    <dgm:cxn modelId="{ACEA6049-BDFC-B54B-9425-3B03FF8DDDB1}" type="presParOf" srcId="{A923DC39-53E2-964C-AA27-E6980EA2821C}" destId="{74DCFEF3-24B6-A74B-9B07-83B536BC0997}" srcOrd="3" destOrd="0" presId="urn:microsoft.com/office/officeart/2005/8/layout/vList2"/>
    <dgm:cxn modelId="{F7D64C8E-E55B-BC4D-AD36-AC6F55474C2E}" type="presParOf" srcId="{A923DC39-53E2-964C-AA27-E6980EA2821C}" destId="{8901C831-1C2F-6445-9676-D30160B673D1}" srcOrd="4" destOrd="0" presId="urn:microsoft.com/office/officeart/2005/8/layout/vList2"/>
    <dgm:cxn modelId="{A1F8E337-BF10-8747-AAA6-A400CCC6BCD9}" type="presParOf" srcId="{A923DC39-53E2-964C-AA27-E6980EA2821C}" destId="{CF7BF0F0-7ED6-5741-9725-7DC2313A77D0}" srcOrd="5" destOrd="0" presId="urn:microsoft.com/office/officeart/2005/8/layout/vList2"/>
    <dgm:cxn modelId="{5087DAF3-E07B-674E-B295-FDB08900ED3C}" type="presParOf" srcId="{A923DC39-53E2-964C-AA27-E6980EA2821C}" destId="{7004B240-CBDA-9440-8B0F-ED55A13FB3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5A8450-6545-0449-9DEB-B36782988C3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9733EFA-8E93-BD46-9F00-98CFEA1C6090}">
      <dgm:prSet phldrT="[Text]"/>
      <dgm:spPr/>
      <dgm:t>
        <a:bodyPr/>
        <a:lstStyle/>
        <a:p>
          <a:pPr rtl="0"/>
          <a:r>
            <a:rPr lang="en-US"/>
            <a:t>Relationship Types</a:t>
          </a:r>
          <a:endParaRPr lang="en-US" dirty="0"/>
        </a:p>
      </dgm:t>
    </dgm:pt>
    <dgm:pt modelId="{860B9C31-1EC1-C743-AE33-FABEDA596F1C}" type="parTrans" cxnId="{B3701736-5CF2-5942-B88F-5185957559C8}">
      <dgm:prSet/>
      <dgm:spPr/>
      <dgm:t>
        <a:bodyPr/>
        <a:lstStyle/>
        <a:p>
          <a:endParaRPr lang="en-US"/>
        </a:p>
      </dgm:t>
    </dgm:pt>
    <dgm:pt modelId="{A7CDB92C-4B6B-B143-B814-EE993AFB7A26}" type="sibTrans" cxnId="{B3701736-5CF2-5942-B88F-5185957559C8}">
      <dgm:prSet/>
      <dgm:spPr/>
      <dgm:t>
        <a:bodyPr/>
        <a:lstStyle/>
        <a:p>
          <a:endParaRPr lang="en-US"/>
        </a:p>
      </dgm:t>
    </dgm:pt>
    <dgm:pt modelId="{33113083-3624-684B-8696-3DC583385340}">
      <dgm:prSet phldrT="[Text]"/>
      <dgm:spPr/>
      <dgm:t>
        <a:bodyPr/>
        <a:lstStyle/>
        <a:p>
          <a:pPr rtl="0"/>
          <a:r>
            <a:rPr lang="en-US" dirty="0"/>
            <a:t>Dependency</a:t>
          </a:r>
        </a:p>
      </dgm:t>
    </dgm:pt>
    <dgm:pt modelId="{E641189D-7F1D-F844-8EF7-6F34C7A1CB6D}" type="parTrans" cxnId="{87CE8258-E4C6-0941-9290-A8D0D70C6BF6}">
      <dgm:prSet/>
      <dgm:spPr/>
      <dgm:t>
        <a:bodyPr/>
        <a:lstStyle/>
        <a:p>
          <a:endParaRPr lang="en-US"/>
        </a:p>
      </dgm:t>
    </dgm:pt>
    <dgm:pt modelId="{76FFB217-210F-304C-9231-C6C343412292}" type="sibTrans" cxnId="{87CE8258-E4C6-0941-9290-A8D0D70C6BF6}">
      <dgm:prSet/>
      <dgm:spPr/>
      <dgm:t>
        <a:bodyPr/>
        <a:lstStyle/>
        <a:p>
          <a:endParaRPr lang="en-US"/>
        </a:p>
      </dgm:t>
    </dgm:pt>
    <dgm:pt modelId="{386CFC70-050F-0244-9797-95A455D690F9}">
      <dgm:prSet phldrT="[Text]"/>
      <dgm:spPr/>
      <dgm:t>
        <a:bodyPr/>
        <a:lstStyle/>
        <a:p>
          <a:pPr rtl="0"/>
          <a:r>
            <a:rPr lang="en-US" dirty="0"/>
            <a:t>Generalization/Specialization</a:t>
          </a:r>
        </a:p>
      </dgm:t>
    </dgm:pt>
    <dgm:pt modelId="{62C684DD-0E1B-3747-8C6B-502933DDABEF}" type="parTrans" cxnId="{BB1B9CE2-CA88-3647-B34C-C4C50321D8ED}">
      <dgm:prSet/>
      <dgm:spPr/>
      <dgm:t>
        <a:bodyPr/>
        <a:lstStyle/>
        <a:p>
          <a:endParaRPr lang="en-US"/>
        </a:p>
      </dgm:t>
    </dgm:pt>
    <dgm:pt modelId="{6974B2E1-478B-5E40-AF5B-1F6ABA8A99CD}" type="sibTrans" cxnId="{BB1B9CE2-CA88-3647-B34C-C4C50321D8ED}">
      <dgm:prSet/>
      <dgm:spPr/>
      <dgm:t>
        <a:bodyPr/>
        <a:lstStyle/>
        <a:p>
          <a:endParaRPr lang="en-US"/>
        </a:p>
      </dgm:t>
    </dgm:pt>
    <dgm:pt modelId="{3B59AB11-CFD3-6D46-9FB3-5D16CD428E1F}">
      <dgm:prSet phldrT="[Text]"/>
      <dgm:spPr/>
      <dgm:t>
        <a:bodyPr/>
        <a:lstStyle/>
        <a:p>
          <a:pPr rtl="0"/>
          <a:r>
            <a:rPr lang="en-US" dirty="0"/>
            <a:t>Association</a:t>
          </a:r>
        </a:p>
      </dgm:t>
    </dgm:pt>
    <dgm:pt modelId="{1985DC40-1752-CC43-96E2-1D2D9C30453D}" type="parTrans" cxnId="{0941AF8E-4E92-0F40-8A51-DC28CF256F9B}">
      <dgm:prSet/>
      <dgm:spPr/>
      <dgm:t>
        <a:bodyPr/>
        <a:lstStyle/>
        <a:p>
          <a:endParaRPr lang="en-US"/>
        </a:p>
      </dgm:t>
    </dgm:pt>
    <dgm:pt modelId="{75CF5CED-DD9D-FB4E-BCEA-BE0662F480F7}" type="sibTrans" cxnId="{0941AF8E-4E92-0F40-8A51-DC28CF256F9B}">
      <dgm:prSet/>
      <dgm:spPr/>
      <dgm:t>
        <a:bodyPr/>
        <a:lstStyle/>
        <a:p>
          <a:endParaRPr lang="en-US"/>
        </a:p>
      </dgm:t>
    </dgm:pt>
    <dgm:pt modelId="{EB89BAD6-E052-004F-BA19-B4640004DDA5}">
      <dgm:prSet phldrT="[Text]"/>
      <dgm:spPr/>
      <dgm:t>
        <a:bodyPr/>
        <a:lstStyle/>
        <a:p>
          <a:pPr rtl="0"/>
          <a:r>
            <a:rPr lang="en-US" dirty="0"/>
            <a:t>Aggregation</a:t>
          </a:r>
        </a:p>
      </dgm:t>
    </dgm:pt>
    <dgm:pt modelId="{019D8EDA-5843-3E45-A346-F642AB2CA4FC}" type="parTrans" cxnId="{2E8E8786-E9BF-4340-B328-E140A506E9CB}">
      <dgm:prSet/>
      <dgm:spPr/>
      <dgm:t>
        <a:bodyPr/>
        <a:lstStyle/>
        <a:p>
          <a:endParaRPr lang="en-US"/>
        </a:p>
      </dgm:t>
    </dgm:pt>
    <dgm:pt modelId="{AE3CC55A-F08B-AB4E-B021-ABBA7C9CEAC9}" type="sibTrans" cxnId="{2E8E8786-E9BF-4340-B328-E140A506E9CB}">
      <dgm:prSet/>
      <dgm:spPr/>
      <dgm:t>
        <a:bodyPr/>
        <a:lstStyle/>
        <a:p>
          <a:endParaRPr lang="en-US"/>
        </a:p>
      </dgm:t>
    </dgm:pt>
    <dgm:pt modelId="{4CCAD4F2-0159-DE4F-8385-096E6AB6F16C}">
      <dgm:prSet phldrT="[Text]"/>
      <dgm:spPr/>
      <dgm:t>
        <a:bodyPr/>
        <a:lstStyle/>
        <a:p>
          <a:pPr rtl="0"/>
          <a:r>
            <a:rPr lang="en-US" dirty="0"/>
            <a:t>Composition</a:t>
          </a:r>
        </a:p>
      </dgm:t>
    </dgm:pt>
    <dgm:pt modelId="{D50C1AAD-37E1-7B4F-908A-5C941EBEB2E0}" type="parTrans" cxnId="{160A34A8-CDB7-064B-9810-452AF935869D}">
      <dgm:prSet/>
      <dgm:spPr/>
      <dgm:t>
        <a:bodyPr/>
        <a:lstStyle/>
        <a:p>
          <a:endParaRPr lang="en-US"/>
        </a:p>
      </dgm:t>
    </dgm:pt>
    <dgm:pt modelId="{4B07ADF4-6B9A-864D-B5BF-AD6160CE4477}" type="sibTrans" cxnId="{160A34A8-CDB7-064B-9810-452AF935869D}">
      <dgm:prSet/>
      <dgm:spPr/>
      <dgm:t>
        <a:bodyPr/>
        <a:lstStyle/>
        <a:p>
          <a:endParaRPr lang="en-US"/>
        </a:p>
      </dgm:t>
    </dgm:pt>
    <dgm:pt modelId="{EEA08995-CD42-0446-8E44-A4E9C6D2D708}" type="pres">
      <dgm:prSet presAssocID="{745A8450-6545-0449-9DEB-B36782988C3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B6D0734-6967-104C-AC13-E4C336F9A3A9}" type="pres">
      <dgm:prSet presAssocID="{B9733EFA-8E93-BD46-9F00-98CFEA1C6090}" presName="root1" presStyleCnt="0"/>
      <dgm:spPr/>
    </dgm:pt>
    <dgm:pt modelId="{DF4146CA-A54B-5247-B2F6-E3F93BC6ADCC}" type="pres">
      <dgm:prSet presAssocID="{B9733EFA-8E93-BD46-9F00-98CFEA1C6090}" presName="LevelOneTextNode" presStyleLbl="node0" presStyleIdx="0" presStyleCnt="1">
        <dgm:presLayoutVars>
          <dgm:chPref val="3"/>
        </dgm:presLayoutVars>
      </dgm:prSet>
      <dgm:spPr/>
    </dgm:pt>
    <dgm:pt modelId="{5EA39ADA-35B9-D74F-B2FC-63A58C5395A6}" type="pres">
      <dgm:prSet presAssocID="{B9733EFA-8E93-BD46-9F00-98CFEA1C6090}" presName="level2hierChild" presStyleCnt="0"/>
      <dgm:spPr/>
    </dgm:pt>
    <dgm:pt modelId="{A6BEB337-613A-1645-A765-9A8AF2CA119E}" type="pres">
      <dgm:prSet presAssocID="{E641189D-7F1D-F844-8EF7-6F34C7A1CB6D}" presName="conn2-1" presStyleLbl="parChTrans1D2" presStyleIdx="0" presStyleCnt="5"/>
      <dgm:spPr/>
    </dgm:pt>
    <dgm:pt modelId="{9FADE745-244F-F247-96A4-44278A675ECF}" type="pres">
      <dgm:prSet presAssocID="{E641189D-7F1D-F844-8EF7-6F34C7A1CB6D}" presName="connTx" presStyleLbl="parChTrans1D2" presStyleIdx="0" presStyleCnt="5"/>
      <dgm:spPr/>
    </dgm:pt>
    <dgm:pt modelId="{26866958-7803-734D-9989-360673AA713C}" type="pres">
      <dgm:prSet presAssocID="{33113083-3624-684B-8696-3DC583385340}" presName="root2" presStyleCnt="0"/>
      <dgm:spPr/>
    </dgm:pt>
    <dgm:pt modelId="{20FC7F6E-F786-F44D-95A0-8FF84393BF78}" type="pres">
      <dgm:prSet presAssocID="{33113083-3624-684B-8696-3DC583385340}" presName="LevelTwoTextNode" presStyleLbl="node2" presStyleIdx="0" presStyleCnt="5">
        <dgm:presLayoutVars>
          <dgm:chPref val="3"/>
        </dgm:presLayoutVars>
      </dgm:prSet>
      <dgm:spPr/>
    </dgm:pt>
    <dgm:pt modelId="{0E9B585D-18D2-674B-B5F2-2F540B7243BE}" type="pres">
      <dgm:prSet presAssocID="{33113083-3624-684B-8696-3DC583385340}" presName="level3hierChild" presStyleCnt="0"/>
      <dgm:spPr/>
    </dgm:pt>
    <dgm:pt modelId="{BFFDE9FE-E2F0-134C-B6EC-E4EB26B7B133}" type="pres">
      <dgm:prSet presAssocID="{62C684DD-0E1B-3747-8C6B-502933DDABEF}" presName="conn2-1" presStyleLbl="parChTrans1D2" presStyleIdx="1" presStyleCnt="5"/>
      <dgm:spPr/>
    </dgm:pt>
    <dgm:pt modelId="{0C03D9C3-AED0-0845-8321-F0E09E93539D}" type="pres">
      <dgm:prSet presAssocID="{62C684DD-0E1B-3747-8C6B-502933DDABEF}" presName="connTx" presStyleLbl="parChTrans1D2" presStyleIdx="1" presStyleCnt="5"/>
      <dgm:spPr/>
    </dgm:pt>
    <dgm:pt modelId="{B47A0264-17C9-9B45-8E3D-64E6AA0AF759}" type="pres">
      <dgm:prSet presAssocID="{386CFC70-050F-0244-9797-95A455D690F9}" presName="root2" presStyleCnt="0"/>
      <dgm:spPr/>
    </dgm:pt>
    <dgm:pt modelId="{0D158CE9-861E-FB4B-9561-7DD3042111F8}" type="pres">
      <dgm:prSet presAssocID="{386CFC70-050F-0244-9797-95A455D690F9}" presName="LevelTwoTextNode" presStyleLbl="node2" presStyleIdx="1" presStyleCnt="5">
        <dgm:presLayoutVars>
          <dgm:chPref val="3"/>
        </dgm:presLayoutVars>
      </dgm:prSet>
      <dgm:spPr/>
    </dgm:pt>
    <dgm:pt modelId="{07F4733D-CC3E-7543-8056-0CEA43B49D49}" type="pres">
      <dgm:prSet presAssocID="{386CFC70-050F-0244-9797-95A455D690F9}" presName="level3hierChild" presStyleCnt="0"/>
      <dgm:spPr/>
    </dgm:pt>
    <dgm:pt modelId="{42CCE541-C51E-C040-B97C-3AD0E81B5FC7}" type="pres">
      <dgm:prSet presAssocID="{1985DC40-1752-CC43-96E2-1D2D9C30453D}" presName="conn2-1" presStyleLbl="parChTrans1D2" presStyleIdx="2" presStyleCnt="5"/>
      <dgm:spPr/>
    </dgm:pt>
    <dgm:pt modelId="{C71F3628-2AF9-BE47-937E-13F27398D2C6}" type="pres">
      <dgm:prSet presAssocID="{1985DC40-1752-CC43-96E2-1D2D9C30453D}" presName="connTx" presStyleLbl="parChTrans1D2" presStyleIdx="2" presStyleCnt="5"/>
      <dgm:spPr/>
    </dgm:pt>
    <dgm:pt modelId="{C348211E-2F2E-AC48-B677-CA7057521E00}" type="pres">
      <dgm:prSet presAssocID="{3B59AB11-CFD3-6D46-9FB3-5D16CD428E1F}" presName="root2" presStyleCnt="0"/>
      <dgm:spPr/>
    </dgm:pt>
    <dgm:pt modelId="{72CBC14C-1B77-3F44-9B86-EECFFAE77942}" type="pres">
      <dgm:prSet presAssocID="{3B59AB11-CFD3-6D46-9FB3-5D16CD428E1F}" presName="LevelTwoTextNode" presStyleLbl="node2" presStyleIdx="2" presStyleCnt="5">
        <dgm:presLayoutVars>
          <dgm:chPref val="3"/>
        </dgm:presLayoutVars>
      </dgm:prSet>
      <dgm:spPr/>
    </dgm:pt>
    <dgm:pt modelId="{98DE1B8A-3342-E743-B0B1-7F8E4ACA02A7}" type="pres">
      <dgm:prSet presAssocID="{3B59AB11-CFD3-6D46-9FB3-5D16CD428E1F}" presName="level3hierChild" presStyleCnt="0"/>
      <dgm:spPr/>
    </dgm:pt>
    <dgm:pt modelId="{C5B05F7F-D27D-CA4A-95A6-6B3DDDBF5EFF}" type="pres">
      <dgm:prSet presAssocID="{019D8EDA-5843-3E45-A346-F642AB2CA4FC}" presName="conn2-1" presStyleLbl="parChTrans1D2" presStyleIdx="3" presStyleCnt="5"/>
      <dgm:spPr/>
    </dgm:pt>
    <dgm:pt modelId="{F7F06009-CE6D-444B-B710-F668E1199359}" type="pres">
      <dgm:prSet presAssocID="{019D8EDA-5843-3E45-A346-F642AB2CA4FC}" presName="connTx" presStyleLbl="parChTrans1D2" presStyleIdx="3" presStyleCnt="5"/>
      <dgm:spPr/>
    </dgm:pt>
    <dgm:pt modelId="{3E1B1C28-1FED-C440-957B-44B55D10147D}" type="pres">
      <dgm:prSet presAssocID="{EB89BAD6-E052-004F-BA19-B4640004DDA5}" presName="root2" presStyleCnt="0"/>
      <dgm:spPr/>
    </dgm:pt>
    <dgm:pt modelId="{3A72C090-79AE-8C44-BC69-2A1A2D7E09CF}" type="pres">
      <dgm:prSet presAssocID="{EB89BAD6-E052-004F-BA19-B4640004DDA5}" presName="LevelTwoTextNode" presStyleLbl="node2" presStyleIdx="3" presStyleCnt="5">
        <dgm:presLayoutVars>
          <dgm:chPref val="3"/>
        </dgm:presLayoutVars>
      </dgm:prSet>
      <dgm:spPr/>
    </dgm:pt>
    <dgm:pt modelId="{2F25C6F1-A9BE-A145-B083-5A75349673B1}" type="pres">
      <dgm:prSet presAssocID="{EB89BAD6-E052-004F-BA19-B4640004DDA5}" presName="level3hierChild" presStyleCnt="0"/>
      <dgm:spPr/>
    </dgm:pt>
    <dgm:pt modelId="{E61D4E81-2AAE-794B-B884-304277B0CCBC}" type="pres">
      <dgm:prSet presAssocID="{D50C1AAD-37E1-7B4F-908A-5C941EBEB2E0}" presName="conn2-1" presStyleLbl="parChTrans1D2" presStyleIdx="4" presStyleCnt="5"/>
      <dgm:spPr/>
    </dgm:pt>
    <dgm:pt modelId="{DF97ED4E-BD88-4C49-B3D7-ACF21B3B8426}" type="pres">
      <dgm:prSet presAssocID="{D50C1AAD-37E1-7B4F-908A-5C941EBEB2E0}" presName="connTx" presStyleLbl="parChTrans1D2" presStyleIdx="4" presStyleCnt="5"/>
      <dgm:spPr/>
    </dgm:pt>
    <dgm:pt modelId="{62894551-16C4-7E4F-B890-F10FE1AC8B48}" type="pres">
      <dgm:prSet presAssocID="{4CCAD4F2-0159-DE4F-8385-096E6AB6F16C}" presName="root2" presStyleCnt="0"/>
      <dgm:spPr/>
    </dgm:pt>
    <dgm:pt modelId="{36809319-9396-2749-BD4F-F228A51C3BEA}" type="pres">
      <dgm:prSet presAssocID="{4CCAD4F2-0159-DE4F-8385-096E6AB6F16C}" presName="LevelTwoTextNode" presStyleLbl="node2" presStyleIdx="4" presStyleCnt="5">
        <dgm:presLayoutVars>
          <dgm:chPref val="3"/>
        </dgm:presLayoutVars>
      </dgm:prSet>
      <dgm:spPr/>
    </dgm:pt>
    <dgm:pt modelId="{C385C927-1061-C446-B98F-47919B81BCA7}" type="pres">
      <dgm:prSet presAssocID="{4CCAD4F2-0159-DE4F-8385-096E6AB6F16C}" presName="level3hierChild" presStyleCnt="0"/>
      <dgm:spPr/>
    </dgm:pt>
  </dgm:ptLst>
  <dgm:cxnLst>
    <dgm:cxn modelId="{213D400A-8424-114C-ADDE-929306A65796}" type="presOf" srcId="{62C684DD-0E1B-3747-8C6B-502933DDABEF}" destId="{0C03D9C3-AED0-0845-8321-F0E09E93539D}" srcOrd="1" destOrd="0" presId="urn:microsoft.com/office/officeart/2008/layout/HorizontalMultiLevelHierarchy"/>
    <dgm:cxn modelId="{883E630B-5A1B-C741-B7B2-7DA3F32D861F}" type="presOf" srcId="{B9733EFA-8E93-BD46-9F00-98CFEA1C6090}" destId="{DF4146CA-A54B-5247-B2F6-E3F93BC6ADCC}" srcOrd="0" destOrd="0" presId="urn:microsoft.com/office/officeart/2008/layout/HorizontalMultiLevelHierarchy"/>
    <dgm:cxn modelId="{B3701736-5CF2-5942-B88F-5185957559C8}" srcId="{745A8450-6545-0449-9DEB-B36782988C3B}" destId="{B9733EFA-8E93-BD46-9F00-98CFEA1C6090}" srcOrd="0" destOrd="0" parTransId="{860B9C31-1EC1-C743-AE33-FABEDA596F1C}" sibTransId="{A7CDB92C-4B6B-B143-B814-EE993AFB7A26}"/>
    <dgm:cxn modelId="{CD2DFE38-A246-0C41-A87F-B40B84A02202}" type="presOf" srcId="{4CCAD4F2-0159-DE4F-8385-096E6AB6F16C}" destId="{36809319-9396-2749-BD4F-F228A51C3BEA}" srcOrd="0" destOrd="0" presId="urn:microsoft.com/office/officeart/2008/layout/HorizontalMultiLevelHierarchy"/>
    <dgm:cxn modelId="{F67EE84B-D0DA-3241-A902-AF20685622EB}" type="presOf" srcId="{D50C1AAD-37E1-7B4F-908A-5C941EBEB2E0}" destId="{DF97ED4E-BD88-4C49-B3D7-ACF21B3B8426}" srcOrd="1" destOrd="0" presId="urn:microsoft.com/office/officeart/2008/layout/HorizontalMultiLevelHierarchy"/>
    <dgm:cxn modelId="{70E7024C-7269-B64A-97A6-C73DB792F617}" type="presOf" srcId="{EB89BAD6-E052-004F-BA19-B4640004DDA5}" destId="{3A72C090-79AE-8C44-BC69-2A1A2D7E09CF}" srcOrd="0" destOrd="0" presId="urn:microsoft.com/office/officeart/2008/layout/HorizontalMultiLevelHierarchy"/>
    <dgm:cxn modelId="{87CE8258-E4C6-0941-9290-A8D0D70C6BF6}" srcId="{B9733EFA-8E93-BD46-9F00-98CFEA1C6090}" destId="{33113083-3624-684B-8696-3DC583385340}" srcOrd="0" destOrd="0" parTransId="{E641189D-7F1D-F844-8EF7-6F34C7A1CB6D}" sibTransId="{76FFB217-210F-304C-9231-C6C343412292}"/>
    <dgm:cxn modelId="{0391097F-EC76-1549-9EB3-EC3F986F4EBC}" type="presOf" srcId="{745A8450-6545-0449-9DEB-B36782988C3B}" destId="{EEA08995-CD42-0446-8E44-A4E9C6D2D708}" srcOrd="0" destOrd="0" presId="urn:microsoft.com/office/officeart/2008/layout/HorizontalMultiLevelHierarchy"/>
    <dgm:cxn modelId="{921FB47F-E415-994A-B478-B781D94793F3}" type="presOf" srcId="{E641189D-7F1D-F844-8EF7-6F34C7A1CB6D}" destId="{9FADE745-244F-F247-96A4-44278A675ECF}" srcOrd="1" destOrd="0" presId="urn:microsoft.com/office/officeart/2008/layout/HorizontalMultiLevelHierarchy"/>
    <dgm:cxn modelId="{2E8E8786-E9BF-4340-B328-E140A506E9CB}" srcId="{B9733EFA-8E93-BD46-9F00-98CFEA1C6090}" destId="{EB89BAD6-E052-004F-BA19-B4640004DDA5}" srcOrd="3" destOrd="0" parTransId="{019D8EDA-5843-3E45-A346-F642AB2CA4FC}" sibTransId="{AE3CC55A-F08B-AB4E-B021-ABBA7C9CEAC9}"/>
    <dgm:cxn modelId="{77F53D8A-18ED-7E4B-B665-8A8ED0A923DF}" type="presOf" srcId="{33113083-3624-684B-8696-3DC583385340}" destId="{20FC7F6E-F786-F44D-95A0-8FF84393BF78}" srcOrd="0" destOrd="0" presId="urn:microsoft.com/office/officeart/2008/layout/HorizontalMultiLevelHierarchy"/>
    <dgm:cxn modelId="{0941AF8E-4E92-0F40-8A51-DC28CF256F9B}" srcId="{B9733EFA-8E93-BD46-9F00-98CFEA1C6090}" destId="{3B59AB11-CFD3-6D46-9FB3-5D16CD428E1F}" srcOrd="2" destOrd="0" parTransId="{1985DC40-1752-CC43-96E2-1D2D9C30453D}" sibTransId="{75CF5CED-DD9D-FB4E-BCEA-BE0662F480F7}"/>
    <dgm:cxn modelId="{3F09FDA1-5AA3-444E-A943-25182A8E4514}" type="presOf" srcId="{019D8EDA-5843-3E45-A346-F642AB2CA4FC}" destId="{F7F06009-CE6D-444B-B710-F668E1199359}" srcOrd="1" destOrd="0" presId="urn:microsoft.com/office/officeart/2008/layout/HorizontalMultiLevelHierarchy"/>
    <dgm:cxn modelId="{160A34A8-CDB7-064B-9810-452AF935869D}" srcId="{B9733EFA-8E93-BD46-9F00-98CFEA1C6090}" destId="{4CCAD4F2-0159-DE4F-8385-096E6AB6F16C}" srcOrd="4" destOrd="0" parTransId="{D50C1AAD-37E1-7B4F-908A-5C941EBEB2E0}" sibTransId="{4B07ADF4-6B9A-864D-B5BF-AD6160CE4477}"/>
    <dgm:cxn modelId="{1BEC04C0-2645-DD4B-A233-571C98988BC4}" type="presOf" srcId="{D50C1AAD-37E1-7B4F-908A-5C941EBEB2E0}" destId="{E61D4E81-2AAE-794B-B884-304277B0CCBC}" srcOrd="0" destOrd="0" presId="urn:microsoft.com/office/officeart/2008/layout/HorizontalMultiLevelHierarchy"/>
    <dgm:cxn modelId="{15F539C1-C18A-0F4C-8EEE-9B25366D8789}" type="presOf" srcId="{3B59AB11-CFD3-6D46-9FB3-5D16CD428E1F}" destId="{72CBC14C-1B77-3F44-9B86-EECFFAE77942}" srcOrd="0" destOrd="0" presId="urn:microsoft.com/office/officeart/2008/layout/HorizontalMultiLevelHierarchy"/>
    <dgm:cxn modelId="{FD78FCC9-41EA-A248-A5F5-5097221E5801}" type="presOf" srcId="{1985DC40-1752-CC43-96E2-1D2D9C30453D}" destId="{42CCE541-C51E-C040-B97C-3AD0E81B5FC7}" srcOrd="0" destOrd="0" presId="urn:microsoft.com/office/officeart/2008/layout/HorizontalMultiLevelHierarchy"/>
    <dgm:cxn modelId="{C41E77D5-B489-0F4D-87D3-19CDAB5EA485}" type="presOf" srcId="{1985DC40-1752-CC43-96E2-1D2D9C30453D}" destId="{C71F3628-2AF9-BE47-937E-13F27398D2C6}" srcOrd="1" destOrd="0" presId="urn:microsoft.com/office/officeart/2008/layout/HorizontalMultiLevelHierarchy"/>
    <dgm:cxn modelId="{04C575DB-5920-BB4E-8175-AE73A7142477}" type="presOf" srcId="{019D8EDA-5843-3E45-A346-F642AB2CA4FC}" destId="{C5B05F7F-D27D-CA4A-95A6-6B3DDDBF5EFF}" srcOrd="0" destOrd="0" presId="urn:microsoft.com/office/officeart/2008/layout/HorizontalMultiLevelHierarchy"/>
    <dgm:cxn modelId="{257705DE-29E7-5D43-B78B-9D876CCCC180}" type="presOf" srcId="{386CFC70-050F-0244-9797-95A455D690F9}" destId="{0D158CE9-861E-FB4B-9561-7DD3042111F8}" srcOrd="0" destOrd="0" presId="urn:microsoft.com/office/officeart/2008/layout/HorizontalMultiLevelHierarchy"/>
    <dgm:cxn modelId="{BB1B9CE2-CA88-3647-B34C-C4C50321D8ED}" srcId="{B9733EFA-8E93-BD46-9F00-98CFEA1C6090}" destId="{386CFC70-050F-0244-9797-95A455D690F9}" srcOrd="1" destOrd="0" parTransId="{62C684DD-0E1B-3747-8C6B-502933DDABEF}" sibTransId="{6974B2E1-478B-5E40-AF5B-1F6ABA8A99CD}"/>
    <dgm:cxn modelId="{64F386E4-C1E3-8E4C-9B94-00BBF4B4A0D8}" type="presOf" srcId="{62C684DD-0E1B-3747-8C6B-502933DDABEF}" destId="{BFFDE9FE-E2F0-134C-B6EC-E4EB26B7B133}" srcOrd="0" destOrd="0" presId="urn:microsoft.com/office/officeart/2008/layout/HorizontalMultiLevelHierarchy"/>
    <dgm:cxn modelId="{C813ECEA-0516-6448-A81E-9CD82D5D3C7F}" type="presOf" srcId="{E641189D-7F1D-F844-8EF7-6F34C7A1CB6D}" destId="{A6BEB337-613A-1645-A765-9A8AF2CA119E}" srcOrd="0" destOrd="0" presId="urn:microsoft.com/office/officeart/2008/layout/HorizontalMultiLevelHierarchy"/>
    <dgm:cxn modelId="{255AC1E5-ABB2-F442-B4C7-B693E24F5CCA}" type="presParOf" srcId="{EEA08995-CD42-0446-8E44-A4E9C6D2D708}" destId="{4B6D0734-6967-104C-AC13-E4C336F9A3A9}" srcOrd="0" destOrd="0" presId="urn:microsoft.com/office/officeart/2008/layout/HorizontalMultiLevelHierarchy"/>
    <dgm:cxn modelId="{87EA06BA-1D44-5F46-9C50-D54AD7499D4B}" type="presParOf" srcId="{4B6D0734-6967-104C-AC13-E4C336F9A3A9}" destId="{DF4146CA-A54B-5247-B2F6-E3F93BC6ADCC}" srcOrd="0" destOrd="0" presId="urn:microsoft.com/office/officeart/2008/layout/HorizontalMultiLevelHierarchy"/>
    <dgm:cxn modelId="{C570A731-CA4C-4B46-B500-2D2798E69590}" type="presParOf" srcId="{4B6D0734-6967-104C-AC13-E4C336F9A3A9}" destId="{5EA39ADA-35B9-D74F-B2FC-63A58C5395A6}" srcOrd="1" destOrd="0" presId="urn:microsoft.com/office/officeart/2008/layout/HorizontalMultiLevelHierarchy"/>
    <dgm:cxn modelId="{B4B05184-F1BA-D74B-BA20-19145CFAA6C0}" type="presParOf" srcId="{5EA39ADA-35B9-D74F-B2FC-63A58C5395A6}" destId="{A6BEB337-613A-1645-A765-9A8AF2CA119E}" srcOrd="0" destOrd="0" presId="urn:microsoft.com/office/officeart/2008/layout/HorizontalMultiLevelHierarchy"/>
    <dgm:cxn modelId="{C3D6CEAE-0A75-6444-B941-11E46F70FFAD}" type="presParOf" srcId="{A6BEB337-613A-1645-A765-9A8AF2CA119E}" destId="{9FADE745-244F-F247-96A4-44278A675ECF}" srcOrd="0" destOrd="0" presId="urn:microsoft.com/office/officeart/2008/layout/HorizontalMultiLevelHierarchy"/>
    <dgm:cxn modelId="{4533EB05-A6EA-3A43-9669-70A1A215EB3D}" type="presParOf" srcId="{5EA39ADA-35B9-D74F-B2FC-63A58C5395A6}" destId="{26866958-7803-734D-9989-360673AA713C}" srcOrd="1" destOrd="0" presId="urn:microsoft.com/office/officeart/2008/layout/HorizontalMultiLevelHierarchy"/>
    <dgm:cxn modelId="{2537C231-69D7-C84D-9DA3-0B94EA455D9E}" type="presParOf" srcId="{26866958-7803-734D-9989-360673AA713C}" destId="{20FC7F6E-F786-F44D-95A0-8FF84393BF78}" srcOrd="0" destOrd="0" presId="urn:microsoft.com/office/officeart/2008/layout/HorizontalMultiLevelHierarchy"/>
    <dgm:cxn modelId="{B9D8A07B-13B2-834A-B08E-3AB7C8E9CE05}" type="presParOf" srcId="{26866958-7803-734D-9989-360673AA713C}" destId="{0E9B585D-18D2-674B-B5F2-2F540B7243BE}" srcOrd="1" destOrd="0" presId="urn:microsoft.com/office/officeart/2008/layout/HorizontalMultiLevelHierarchy"/>
    <dgm:cxn modelId="{E2D33217-4E9D-9D40-9920-670B2A54A56F}" type="presParOf" srcId="{5EA39ADA-35B9-D74F-B2FC-63A58C5395A6}" destId="{BFFDE9FE-E2F0-134C-B6EC-E4EB26B7B133}" srcOrd="2" destOrd="0" presId="urn:microsoft.com/office/officeart/2008/layout/HorizontalMultiLevelHierarchy"/>
    <dgm:cxn modelId="{991258FE-17CC-C84B-8CEF-50FC2DFB9E3D}" type="presParOf" srcId="{BFFDE9FE-E2F0-134C-B6EC-E4EB26B7B133}" destId="{0C03D9C3-AED0-0845-8321-F0E09E93539D}" srcOrd="0" destOrd="0" presId="urn:microsoft.com/office/officeart/2008/layout/HorizontalMultiLevelHierarchy"/>
    <dgm:cxn modelId="{1841B8C1-C312-BC42-9984-821FF1F7AF3C}" type="presParOf" srcId="{5EA39ADA-35B9-D74F-B2FC-63A58C5395A6}" destId="{B47A0264-17C9-9B45-8E3D-64E6AA0AF759}" srcOrd="3" destOrd="0" presId="urn:microsoft.com/office/officeart/2008/layout/HorizontalMultiLevelHierarchy"/>
    <dgm:cxn modelId="{11CAB0DB-69B8-C74C-8029-70D5104BD3BD}" type="presParOf" srcId="{B47A0264-17C9-9B45-8E3D-64E6AA0AF759}" destId="{0D158CE9-861E-FB4B-9561-7DD3042111F8}" srcOrd="0" destOrd="0" presId="urn:microsoft.com/office/officeart/2008/layout/HorizontalMultiLevelHierarchy"/>
    <dgm:cxn modelId="{9D2A83F7-191A-7344-AE82-328A5BC63E7F}" type="presParOf" srcId="{B47A0264-17C9-9B45-8E3D-64E6AA0AF759}" destId="{07F4733D-CC3E-7543-8056-0CEA43B49D49}" srcOrd="1" destOrd="0" presId="urn:microsoft.com/office/officeart/2008/layout/HorizontalMultiLevelHierarchy"/>
    <dgm:cxn modelId="{106E53A9-A8F6-1342-A945-7D8C5473C4E3}" type="presParOf" srcId="{5EA39ADA-35B9-D74F-B2FC-63A58C5395A6}" destId="{42CCE541-C51E-C040-B97C-3AD0E81B5FC7}" srcOrd="4" destOrd="0" presId="urn:microsoft.com/office/officeart/2008/layout/HorizontalMultiLevelHierarchy"/>
    <dgm:cxn modelId="{7097F412-67E9-0647-AFF5-838B9435C844}" type="presParOf" srcId="{42CCE541-C51E-C040-B97C-3AD0E81B5FC7}" destId="{C71F3628-2AF9-BE47-937E-13F27398D2C6}" srcOrd="0" destOrd="0" presId="urn:microsoft.com/office/officeart/2008/layout/HorizontalMultiLevelHierarchy"/>
    <dgm:cxn modelId="{66473E22-9173-554C-B7EC-404197E996A3}" type="presParOf" srcId="{5EA39ADA-35B9-D74F-B2FC-63A58C5395A6}" destId="{C348211E-2F2E-AC48-B677-CA7057521E00}" srcOrd="5" destOrd="0" presId="urn:microsoft.com/office/officeart/2008/layout/HorizontalMultiLevelHierarchy"/>
    <dgm:cxn modelId="{5D6AC634-59D5-3044-A129-92656AA1A4BA}" type="presParOf" srcId="{C348211E-2F2E-AC48-B677-CA7057521E00}" destId="{72CBC14C-1B77-3F44-9B86-EECFFAE77942}" srcOrd="0" destOrd="0" presId="urn:microsoft.com/office/officeart/2008/layout/HorizontalMultiLevelHierarchy"/>
    <dgm:cxn modelId="{45736E15-E2A2-D844-9D9D-0138A31B94AE}" type="presParOf" srcId="{C348211E-2F2E-AC48-B677-CA7057521E00}" destId="{98DE1B8A-3342-E743-B0B1-7F8E4ACA02A7}" srcOrd="1" destOrd="0" presId="urn:microsoft.com/office/officeart/2008/layout/HorizontalMultiLevelHierarchy"/>
    <dgm:cxn modelId="{1F422751-0CF5-A044-BCBA-DCAE4F86210A}" type="presParOf" srcId="{5EA39ADA-35B9-D74F-B2FC-63A58C5395A6}" destId="{C5B05F7F-D27D-CA4A-95A6-6B3DDDBF5EFF}" srcOrd="6" destOrd="0" presId="urn:microsoft.com/office/officeart/2008/layout/HorizontalMultiLevelHierarchy"/>
    <dgm:cxn modelId="{0842C5F1-9F1B-9C40-9A84-BEDFC678D8F6}" type="presParOf" srcId="{C5B05F7F-D27D-CA4A-95A6-6B3DDDBF5EFF}" destId="{F7F06009-CE6D-444B-B710-F668E1199359}" srcOrd="0" destOrd="0" presId="urn:microsoft.com/office/officeart/2008/layout/HorizontalMultiLevelHierarchy"/>
    <dgm:cxn modelId="{04779B60-5DE2-974F-823C-6D46381A3287}" type="presParOf" srcId="{5EA39ADA-35B9-D74F-B2FC-63A58C5395A6}" destId="{3E1B1C28-1FED-C440-957B-44B55D10147D}" srcOrd="7" destOrd="0" presId="urn:microsoft.com/office/officeart/2008/layout/HorizontalMultiLevelHierarchy"/>
    <dgm:cxn modelId="{4A227C1F-0172-9445-9858-552A581E8174}" type="presParOf" srcId="{3E1B1C28-1FED-C440-957B-44B55D10147D}" destId="{3A72C090-79AE-8C44-BC69-2A1A2D7E09CF}" srcOrd="0" destOrd="0" presId="urn:microsoft.com/office/officeart/2008/layout/HorizontalMultiLevelHierarchy"/>
    <dgm:cxn modelId="{AAA54A5A-257B-4544-ADBB-3D74F94E009B}" type="presParOf" srcId="{3E1B1C28-1FED-C440-957B-44B55D10147D}" destId="{2F25C6F1-A9BE-A145-B083-5A75349673B1}" srcOrd="1" destOrd="0" presId="urn:microsoft.com/office/officeart/2008/layout/HorizontalMultiLevelHierarchy"/>
    <dgm:cxn modelId="{9D06961E-EA74-E34E-A040-A9ABE2DAC71D}" type="presParOf" srcId="{5EA39ADA-35B9-D74F-B2FC-63A58C5395A6}" destId="{E61D4E81-2AAE-794B-B884-304277B0CCBC}" srcOrd="8" destOrd="0" presId="urn:microsoft.com/office/officeart/2008/layout/HorizontalMultiLevelHierarchy"/>
    <dgm:cxn modelId="{4B1B5DC7-BD24-5348-A33E-44A1316F3911}" type="presParOf" srcId="{E61D4E81-2AAE-794B-B884-304277B0CCBC}" destId="{DF97ED4E-BD88-4C49-B3D7-ACF21B3B8426}" srcOrd="0" destOrd="0" presId="urn:microsoft.com/office/officeart/2008/layout/HorizontalMultiLevelHierarchy"/>
    <dgm:cxn modelId="{E34C0152-D461-EE43-A47E-452F2D08FD76}" type="presParOf" srcId="{5EA39ADA-35B9-D74F-B2FC-63A58C5395A6}" destId="{62894551-16C4-7E4F-B890-F10FE1AC8B48}" srcOrd="9" destOrd="0" presId="urn:microsoft.com/office/officeart/2008/layout/HorizontalMultiLevelHierarchy"/>
    <dgm:cxn modelId="{FB38BA4B-888E-F049-82B4-9AD36FEE81F9}" type="presParOf" srcId="{62894551-16C4-7E4F-B890-F10FE1AC8B48}" destId="{36809319-9396-2749-BD4F-F228A51C3BEA}" srcOrd="0" destOrd="0" presId="urn:microsoft.com/office/officeart/2008/layout/HorizontalMultiLevelHierarchy"/>
    <dgm:cxn modelId="{5D1296E1-D124-D646-B536-B1DBFC1022E8}" type="presParOf" srcId="{62894551-16C4-7E4F-B890-F10FE1AC8B48}" destId="{C385C927-1061-C446-B98F-47919B81BCA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96441-5F73-9B45-A126-C87E4CCDE3B7}" type="doc">
      <dgm:prSet loTypeId="urn:microsoft.com/office/officeart/2008/layout/BendingPictureCaption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EF7A521-F049-D245-B23A-347007786780}">
      <dgm:prSet/>
      <dgm:spPr/>
      <dgm:t>
        <a:bodyPr/>
        <a:lstStyle/>
        <a:p>
          <a:r>
            <a:rPr lang="en-US" i="1" dirty="0"/>
            <a:t>Binary association means it links 2 classes</a:t>
          </a:r>
          <a:endParaRPr lang="en-AE" dirty="0"/>
        </a:p>
      </dgm:t>
    </dgm:pt>
    <dgm:pt modelId="{6FFF9452-888F-694D-8185-BAE192A84EB3}" type="parTrans" cxnId="{A4AAD2B2-4ADF-1F47-9EC7-736B4B108CF1}">
      <dgm:prSet/>
      <dgm:spPr/>
      <dgm:t>
        <a:bodyPr/>
        <a:lstStyle/>
        <a:p>
          <a:endParaRPr lang="en-US"/>
        </a:p>
      </dgm:t>
    </dgm:pt>
    <dgm:pt modelId="{66A4B98B-A7C5-D147-A67E-A9119DEA6C2B}" type="sibTrans" cxnId="{A4AAD2B2-4ADF-1F47-9EC7-736B4B108CF1}">
      <dgm:prSet/>
      <dgm:spPr/>
      <dgm:t>
        <a:bodyPr/>
        <a:lstStyle/>
        <a:p>
          <a:endParaRPr lang="en-US"/>
        </a:p>
      </dgm:t>
    </dgm:pt>
    <dgm:pt modelId="{E21D287C-771C-2F4C-90C6-DCE2A1E1E95E}">
      <dgm:prSet/>
      <dgm:spPr/>
      <dgm:t>
        <a:bodyPr/>
        <a:lstStyle/>
        <a:p>
          <a:r>
            <a:rPr lang="en-US" dirty="0"/>
            <a:t>Self association means it links the class to itself</a:t>
          </a:r>
          <a:endParaRPr lang="en-AE" dirty="0"/>
        </a:p>
      </dgm:t>
    </dgm:pt>
    <dgm:pt modelId="{D998940B-E514-944C-8F26-50081F3D736C}" type="parTrans" cxnId="{BBEE7656-470B-534B-B09C-0CB750974729}">
      <dgm:prSet/>
      <dgm:spPr/>
      <dgm:t>
        <a:bodyPr/>
        <a:lstStyle/>
        <a:p>
          <a:endParaRPr lang="en-US"/>
        </a:p>
      </dgm:t>
    </dgm:pt>
    <dgm:pt modelId="{4D6B3D65-68A7-9545-AA7F-BCC45E89E400}" type="sibTrans" cxnId="{BBEE7656-470B-534B-B09C-0CB750974729}">
      <dgm:prSet/>
      <dgm:spPr/>
      <dgm:t>
        <a:bodyPr/>
        <a:lstStyle/>
        <a:p>
          <a:endParaRPr lang="en-US"/>
        </a:p>
      </dgm:t>
    </dgm:pt>
    <dgm:pt modelId="{BFF15F55-6789-D644-ACE5-7A9CADDD80A5}" type="pres">
      <dgm:prSet presAssocID="{55196441-5F73-9B45-A126-C87E4CCDE3B7}" presName="diagram" presStyleCnt="0">
        <dgm:presLayoutVars>
          <dgm:dir/>
        </dgm:presLayoutVars>
      </dgm:prSet>
      <dgm:spPr/>
    </dgm:pt>
    <dgm:pt modelId="{BA0E7654-9384-3744-ACB2-8067E1464AAA}" type="pres">
      <dgm:prSet presAssocID="{4EF7A521-F049-D245-B23A-347007786780}" presName="composite" presStyleCnt="0"/>
      <dgm:spPr/>
    </dgm:pt>
    <dgm:pt modelId="{EFCE4003-2CB6-7D40-B214-79FCBB18AC58}" type="pres">
      <dgm:prSet presAssocID="{4EF7A521-F049-D245-B23A-347007786780}" presName="Image" presStyleLbl="bgShp" presStyleIdx="0" presStyleCnt="2"/>
      <dgm:spPr/>
    </dgm:pt>
    <dgm:pt modelId="{D7DCDFAB-273A-0F42-A2D7-61A326D6AFFB}" type="pres">
      <dgm:prSet presAssocID="{4EF7A521-F049-D245-B23A-347007786780}" presName="Parent" presStyleLbl="node0" presStyleIdx="0" presStyleCnt="2">
        <dgm:presLayoutVars>
          <dgm:bulletEnabled val="1"/>
        </dgm:presLayoutVars>
      </dgm:prSet>
      <dgm:spPr/>
    </dgm:pt>
    <dgm:pt modelId="{F404648D-5452-A74E-A210-75D7E7F4C349}" type="pres">
      <dgm:prSet presAssocID="{66A4B98B-A7C5-D147-A67E-A9119DEA6C2B}" presName="sibTrans" presStyleCnt="0"/>
      <dgm:spPr/>
    </dgm:pt>
    <dgm:pt modelId="{7217B736-81FB-8843-80BB-F2E9FEFA84BB}" type="pres">
      <dgm:prSet presAssocID="{E21D287C-771C-2F4C-90C6-DCE2A1E1E95E}" presName="composite" presStyleCnt="0"/>
      <dgm:spPr/>
    </dgm:pt>
    <dgm:pt modelId="{E34FD0A5-8EBD-BD4C-85E8-DB6C62B7C71A}" type="pres">
      <dgm:prSet presAssocID="{E21D287C-771C-2F4C-90C6-DCE2A1E1E95E}" presName="Image" presStyleLbl="bgShp" presStyleIdx="1" presStyleCnt="2"/>
      <dgm:spPr/>
    </dgm:pt>
    <dgm:pt modelId="{1FF46977-9CA6-0245-BBFD-A66F58DE4FE3}" type="pres">
      <dgm:prSet presAssocID="{E21D287C-771C-2F4C-90C6-DCE2A1E1E95E}" presName="Parent" presStyleLbl="node0" presStyleIdx="1" presStyleCnt="2">
        <dgm:presLayoutVars>
          <dgm:bulletEnabled val="1"/>
        </dgm:presLayoutVars>
      </dgm:prSet>
      <dgm:spPr/>
    </dgm:pt>
  </dgm:ptLst>
  <dgm:cxnLst>
    <dgm:cxn modelId="{F3AA0429-2134-FE48-9441-AF9F99051455}" type="presOf" srcId="{55196441-5F73-9B45-A126-C87E4CCDE3B7}" destId="{BFF15F55-6789-D644-ACE5-7A9CADDD80A5}" srcOrd="0" destOrd="0" presId="urn:microsoft.com/office/officeart/2008/layout/BendingPictureCaption"/>
    <dgm:cxn modelId="{8DFE0330-365E-E74A-9006-F56F8E9848F1}" type="presOf" srcId="{E21D287C-771C-2F4C-90C6-DCE2A1E1E95E}" destId="{1FF46977-9CA6-0245-BBFD-A66F58DE4FE3}" srcOrd="0" destOrd="0" presId="urn:microsoft.com/office/officeart/2008/layout/BendingPictureCaption"/>
    <dgm:cxn modelId="{BBEE7656-470B-534B-B09C-0CB750974729}" srcId="{55196441-5F73-9B45-A126-C87E4CCDE3B7}" destId="{E21D287C-771C-2F4C-90C6-DCE2A1E1E95E}" srcOrd="1" destOrd="0" parTransId="{D998940B-E514-944C-8F26-50081F3D736C}" sibTransId="{4D6B3D65-68A7-9545-AA7F-BCC45E89E400}"/>
    <dgm:cxn modelId="{63C678B0-B933-1B4E-BFE2-64F5E89DEA6C}" type="presOf" srcId="{4EF7A521-F049-D245-B23A-347007786780}" destId="{D7DCDFAB-273A-0F42-A2D7-61A326D6AFFB}" srcOrd="0" destOrd="0" presId="urn:microsoft.com/office/officeart/2008/layout/BendingPictureCaption"/>
    <dgm:cxn modelId="{A4AAD2B2-4ADF-1F47-9EC7-736B4B108CF1}" srcId="{55196441-5F73-9B45-A126-C87E4CCDE3B7}" destId="{4EF7A521-F049-D245-B23A-347007786780}" srcOrd="0" destOrd="0" parTransId="{6FFF9452-888F-694D-8185-BAE192A84EB3}" sibTransId="{66A4B98B-A7C5-D147-A67E-A9119DEA6C2B}"/>
    <dgm:cxn modelId="{63BE0D45-72DE-FE4C-9B1D-E97516F5CCDB}" type="presParOf" srcId="{BFF15F55-6789-D644-ACE5-7A9CADDD80A5}" destId="{BA0E7654-9384-3744-ACB2-8067E1464AAA}" srcOrd="0" destOrd="0" presId="urn:microsoft.com/office/officeart/2008/layout/BendingPictureCaption"/>
    <dgm:cxn modelId="{BD939945-AD3F-DC4B-8E14-5701836F323A}" type="presParOf" srcId="{BA0E7654-9384-3744-ACB2-8067E1464AAA}" destId="{EFCE4003-2CB6-7D40-B214-79FCBB18AC58}" srcOrd="0" destOrd="0" presId="urn:microsoft.com/office/officeart/2008/layout/BendingPictureCaption"/>
    <dgm:cxn modelId="{292E49D4-3E34-A54B-BAC8-937A3781A1B2}" type="presParOf" srcId="{BA0E7654-9384-3744-ACB2-8067E1464AAA}" destId="{D7DCDFAB-273A-0F42-A2D7-61A326D6AFFB}" srcOrd="1" destOrd="0" presId="urn:microsoft.com/office/officeart/2008/layout/BendingPictureCaption"/>
    <dgm:cxn modelId="{2A1C27EA-AD1D-F74D-9F1F-C45F7144AA77}" type="presParOf" srcId="{BFF15F55-6789-D644-ACE5-7A9CADDD80A5}" destId="{F404648D-5452-A74E-A210-75D7E7F4C349}" srcOrd="1" destOrd="0" presId="urn:microsoft.com/office/officeart/2008/layout/BendingPictureCaption"/>
    <dgm:cxn modelId="{1EB9C003-8082-444F-9CD9-F4F2024E8A5C}" type="presParOf" srcId="{BFF15F55-6789-D644-ACE5-7A9CADDD80A5}" destId="{7217B736-81FB-8843-80BB-F2E9FEFA84BB}" srcOrd="2" destOrd="0" presId="urn:microsoft.com/office/officeart/2008/layout/BendingPictureCaption"/>
    <dgm:cxn modelId="{4A7CE914-5ACD-4F40-8E99-51850F4864DA}" type="presParOf" srcId="{7217B736-81FB-8843-80BB-F2E9FEFA84BB}" destId="{E34FD0A5-8EBD-BD4C-85E8-DB6C62B7C71A}" srcOrd="0" destOrd="0" presId="urn:microsoft.com/office/officeart/2008/layout/BendingPictureCaption"/>
    <dgm:cxn modelId="{E177F468-7995-FE42-98AC-5B7FFFDC04FD}" type="presParOf" srcId="{7217B736-81FB-8843-80BB-F2E9FEFA84BB}" destId="{1FF46977-9CA6-0245-BBFD-A66F58DE4FE3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110A9C-4AC7-4709-B292-C4C8FA548D0C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319718-4D19-4CB9-9037-45475C69469D}">
      <dgm:prSet/>
      <dgm:spPr/>
      <dgm:t>
        <a:bodyPr/>
        <a:lstStyle/>
        <a:p>
          <a:r>
            <a:rPr lang="en-US" dirty="0"/>
            <a:t>Association to Aggregation</a:t>
          </a:r>
        </a:p>
      </dgm:t>
    </dgm:pt>
    <dgm:pt modelId="{AF70DF83-7C3D-48DC-8A84-527D8BB21A01}" type="parTrans" cxnId="{004EA860-67F5-4B57-B970-DAAB0C1B638C}">
      <dgm:prSet/>
      <dgm:spPr/>
      <dgm:t>
        <a:bodyPr/>
        <a:lstStyle/>
        <a:p>
          <a:endParaRPr lang="en-US"/>
        </a:p>
      </dgm:t>
    </dgm:pt>
    <dgm:pt modelId="{2FDCCD44-BAF1-4F7A-A251-621A629B0CEC}" type="sibTrans" cxnId="{004EA860-67F5-4B57-B970-DAAB0C1B638C}">
      <dgm:prSet/>
      <dgm:spPr/>
      <dgm:t>
        <a:bodyPr/>
        <a:lstStyle/>
        <a:p>
          <a:endParaRPr lang="en-US"/>
        </a:p>
      </dgm:t>
    </dgm:pt>
    <dgm:pt modelId="{11C12B26-380C-41BD-83FC-DEF50C4652CE}">
      <dgm:prSet/>
      <dgm:spPr/>
      <dgm:t>
        <a:bodyPr/>
        <a:lstStyle/>
        <a:p>
          <a:r>
            <a:rPr lang="en-US" dirty="0"/>
            <a:t>Rule 1: If the association name is “consists of”, “is composed of” or any synonym, transform the association into aggregation</a:t>
          </a:r>
        </a:p>
      </dgm:t>
    </dgm:pt>
    <dgm:pt modelId="{DA4A05D7-C4C6-461D-90F1-28F7E27C4F23}" type="parTrans" cxnId="{7F5AB854-8F19-42C6-8062-1A05D181FEA8}">
      <dgm:prSet/>
      <dgm:spPr/>
      <dgm:t>
        <a:bodyPr/>
        <a:lstStyle/>
        <a:p>
          <a:endParaRPr lang="en-US"/>
        </a:p>
      </dgm:t>
    </dgm:pt>
    <dgm:pt modelId="{85186744-470B-4736-B718-DF79D4D3C033}" type="sibTrans" cxnId="{7F5AB854-8F19-42C6-8062-1A05D181FEA8}">
      <dgm:prSet/>
      <dgm:spPr/>
      <dgm:t>
        <a:bodyPr/>
        <a:lstStyle/>
        <a:p>
          <a:endParaRPr lang="en-US"/>
        </a:p>
      </dgm:t>
    </dgm:pt>
    <dgm:pt modelId="{50A08811-B41C-4A83-84A6-EA5DD400F101}">
      <dgm:prSet/>
      <dgm:spPr/>
      <dgm:t>
        <a:bodyPr/>
        <a:lstStyle/>
        <a:p>
          <a:r>
            <a:rPr lang="en-US" dirty="0"/>
            <a:t>Aggregation to Composition</a:t>
          </a:r>
        </a:p>
      </dgm:t>
    </dgm:pt>
    <dgm:pt modelId="{9EC9E350-C44E-46A9-B133-C91519E9E49C}" type="parTrans" cxnId="{AAE657FF-E6BE-4B0D-97AD-7BDC34B79BF3}">
      <dgm:prSet/>
      <dgm:spPr/>
      <dgm:t>
        <a:bodyPr/>
        <a:lstStyle/>
        <a:p>
          <a:endParaRPr lang="en-US"/>
        </a:p>
      </dgm:t>
    </dgm:pt>
    <dgm:pt modelId="{34FEB758-C81C-4E35-A1A7-14D0A73ED1DA}" type="sibTrans" cxnId="{AAE657FF-E6BE-4B0D-97AD-7BDC34B79BF3}">
      <dgm:prSet/>
      <dgm:spPr/>
      <dgm:t>
        <a:bodyPr/>
        <a:lstStyle/>
        <a:p>
          <a:endParaRPr lang="en-US"/>
        </a:p>
      </dgm:t>
    </dgm:pt>
    <dgm:pt modelId="{51323C31-AF48-47ED-B593-4B110373B529}">
      <dgm:prSet/>
      <dgm:spPr/>
      <dgm:t>
        <a:bodyPr/>
        <a:lstStyle/>
        <a:p>
          <a:r>
            <a:rPr lang="en-US" dirty="0"/>
            <a:t>Rule 2: Check the multiplicity on the the top of the diamond, if it is 0..n or 1..n then </a:t>
          </a:r>
          <a:r>
            <a:rPr lang="en-US" dirty="0">
              <a:solidFill>
                <a:srgbClr val="C00000"/>
              </a:solidFill>
            </a:rPr>
            <a:t>it can’t be </a:t>
          </a:r>
          <a:r>
            <a:rPr lang="en-US" dirty="0"/>
            <a:t>transformed into composition, otherwise, if it is (0..1 and 1..1) check Rule 3</a:t>
          </a:r>
        </a:p>
      </dgm:t>
    </dgm:pt>
    <dgm:pt modelId="{ED370284-7F0F-4B70-A5C4-EB4E5C3BE29E}" type="parTrans" cxnId="{55B3705D-FF04-4BB3-8264-37B6709D3494}">
      <dgm:prSet/>
      <dgm:spPr/>
      <dgm:t>
        <a:bodyPr/>
        <a:lstStyle/>
        <a:p>
          <a:endParaRPr lang="en-US"/>
        </a:p>
      </dgm:t>
    </dgm:pt>
    <dgm:pt modelId="{AF655B9E-AAB2-4742-9D90-9F0E88FFB2FA}" type="sibTrans" cxnId="{55B3705D-FF04-4BB3-8264-37B6709D3494}">
      <dgm:prSet/>
      <dgm:spPr/>
      <dgm:t>
        <a:bodyPr/>
        <a:lstStyle/>
        <a:p>
          <a:endParaRPr lang="en-US"/>
        </a:p>
      </dgm:t>
    </dgm:pt>
    <dgm:pt modelId="{57810061-501C-564F-9228-741EE2E797BB}">
      <dgm:prSet/>
      <dgm:spPr/>
      <dgm:t>
        <a:bodyPr/>
        <a:lstStyle/>
        <a:p>
          <a:r>
            <a:rPr lang="en-US" dirty="0"/>
            <a:t>Rule 3: if there is a life dependency between the whole and part, then transform it into composition, otherwise keep it as an aggregation</a:t>
          </a:r>
        </a:p>
        <a:p>
          <a:endParaRPr lang="en-US" dirty="0"/>
        </a:p>
      </dgm:t>
    </dgm:pt>
    <dgm:pt modelId="{8E8F645A-B08F-FB4A-A719-24AB59C82F9B}" type="parTrans" cxnId="{0C36C92B-0CC3-454E-B07F-6FC4F4B4456B}">
      <dgm:prSet/>
      <dgm:spPr/>
    </dgm:pt>
    <dgm:pt modelId="{A7D80491-C31A-004A-97E1-73221F8A7551}" type="sibTrans" cxnId="{0C36C92B-0CC3-454E-B07F-6FC4F4B4456B}">
      <dgm:prSet/>
      <dgm:spPr/>
    </dgm:pt>
    <dgm:pt modelId="{3773D68B-CDFE-4343-9D90-E973B065F072}" type="pres">
      <dgm:prSet presAssocID="{45110A9C-4AC7-4709-B292-C4C8FA548D0C}" presName="Name0" presStyleCnt="0">
        <dgm:presLayoutVars>
          <dgm:dir/>
          <dgm:animLvl val="lvl"/>
          <dgm:resizeHandles val="exact"/>
        </dgm:presLayoutVars>
      </dgm:prSet>
      <dgm:spPr/>
    </dgm:pt>
    <dgm:pt modelId="{9A6F4A73-BF6A-AE4D-856D-F5A186666011}" type="pres">
      <dgm:prSet presAssocID="{50A08811-B41C-4A83-84A6-EA5DD400F101}" presName="boxAndChildren" presStyleCnt="0"/>
      <dgm:spPr/>
    </dgm:pt>
    <dgm:pt modelId="{B1EFFE0F-BF0A-E04E-9DBA-503E53885A7D}" type="pres">
      <dgm:prSet presAssocID="{50A08811-B41C-4A83-84A6-EA5DD400F101}" presName="parentTextBox" presStyleLbl="alignNode1" presStyleIdx="0" presStyleCnt="2"/>
      <dgm:spPr/>
    </dgm:pt>
    <dgm:pt modelId="{75C4E869-03EF-0D40-B127-C4DD3465D8F3}" type="pres">
      <dgm:prSet presAssocID="{50A08811-B41C-4A83-84A6-EA5DD400F101}" presName="descendantBox" presStyleLbl="bgAccFollowNode1" presStyleIdx="0" presStyleCnt="2"/>
      <dgm:spPr/>
    </dgm:pt>
    <dgm:pt modelId="{ECA53681-C99E-0641-9FAD-C9215B70BB76}" type="pres">
      <dgm:prSet presAssocID="{2FDCCD44-BAF1-4F7A-A251-621A629B0CEC}" presName="sp" presStyleCnt="0"/>
      <dgm:spPr/>
    </dgm:pt>
    <dgm:pt modelId="{2EFA8C68-6AD8-6446-8B95-40C6C279EFD5}" type="pres">
      <dgm:prSet presAssocID="{A5319718-4D19-4CB9-9037-45475C69469D}" presName="arrowAndChildren" presStyleCnt="0"/>
      <dgm:spPr/>
    </dgm:pt>
    <dgm:pt modelId="{31C19127-2E0F-F34B-BEB1-762FBDA02633}" type="pres">
      <dgm:prSet presAssocID="{A5319718-4D19-4CB9-9037-45475C69469D}" presName="parentTextArrow" presStyleLbl="node1" presStyleIdx="0" presStyleCnt="0"/>
      <dgm:spPr/>
    </dgm:pt>
    <dgm:pt modelId="{15C03EF6-BA4A-0F40-A64F-404A1BFBC558}" type="pres">
      <dgm:prSet presAssocID="{A5319718-4D19-4CB9-9037-45475C69469D}" presName="arrow" presStyleLbl="alignNode1" presStyleIdx="1" presStyleCnt="2"/>
      <dgm:spPr/>
    </dgm:pt>
    <dgm:pt modelId="{AA598724-9B22-EC44-941C-9C5797DEC0C6}" type="pres">
      <dgm:prSet presAssocID="{A5319718-4D19-4CB9-9037-45475C69469D}" presName="descendantArrow" presStyleLbl="bgAccFollowNode1" presStyleIdx="1" presStyleCnt="2"/>
      <dgm:spPr/>
    </dgm:pt>
  </dgm:ptLst>
  <dgm:cxnLst>
    <dgm:cxn modelId="{C298960A-ABD3-FE4D-84C5-14B8266BCED9}" type="presOf" srcId="{45110A9C-4AC7-4709-B292-C4C8FA548D0C}" destId="{3773D68B-CDFE-4343-9D90-E973B065F072}" srcOrd="0" destOrd="0" presId="urn:microsoft.com/office/officeart/2016/7/layout/VerticalDownArrowProcess"/>
    <dgm:cxn modelId="{0C36C92B-0CC3-454E-B07F-6FC4F4B4456B}" srcId="{50A08811-B41C-4A83-84A6-EA5DD400F101}" destId="{57810061-501C-564F-9228-741EE2E797BB}" srcOrd="1" destOrd="0" parTransId="{8E8F645A-B08F-FB4A-A719-24AB59C82F9B}" sibTransId="{A7D80491-C31A-004A-97E1-73221F8A7551}"/>
    <dgm:cxn modelId="{55B3705D-FF04-4BB3-8264-37B6709D3494}" srcId="{50A08811-B41C-4A83-84A6-EA5DD400F101}" destId="{51323C31-AF48-47ED-B593-4B110373B529}" srcOrd="0" destOrd="0" parTransId="{ED370284-7F0F-4B70-A5C4-EB4E5C3BE29E}" sibTransId="{AF655B9E-AAB2-4742-9D90-9F0E88FFB2FA}"/>
    <dgm:cxn modelId="{004EA860-67F5-4B57-B970-DAAB0C1B638C}" srcId="{45110A9C-4AC7-4709-B292-C4C8FA548D0C}" destId="{A5319718-4D19-4CB9-9037-45475C69469D}" srcOrd="0" destOrd="0" parTransId="{AF70DF83-7C3D-48DC-8A84-527D8BB21A01}" sibTransId="{2FDCCD44-BAF1-4F7A-A251-621A629B0CEC}"/>
    <dgm:cxn modelId="{7F5AB854-8F19-42C6-8062-1A05D181FEA8}" srcId="{A5319718-4D19-4CB9-9037-45475C69469D}" destId="{11C12B26-380C-41BD-83FC-DEF50C4652CE}" srcOrd="0" destOrd="0" parTransId="{DA4A05D7-C4C6-461D-90F1-28F7E27C4F23}" sibTransId="{85186744-470B-4736-B718-DF79D4D3C033}"/>
    <dgm:cxn modelId="{61197C75-9092-0C49-97CB-62D0C48060AE}" type="presOf" srcId="{A5319718-4D19-4CB9-9037-45475C69469D}" destId="{31C19127-2E0F-F34B-BEB1-762FBDA02633}" srcOrd="0" destOrd="0" presId="urn:microsoft.com/office/officeart/2016/7/layout/VerticalDownArrowProcess"/>
    <dgm:cxn modelId="{8F0A3886-8C74-AB45-9CBF-B71001766750}" type="presOf" srcId="{50A08811-B41C-4A83-84A6-EA5DD400F101}" destId="{B1EFFE0F-BF0A-E04E-9DBA-503E53885A7D}" srcOrd="0" destOrd="0" presId="urn:microsoft.com/office/officeart/2016/7/layout/VerticalDownArrowProcess"/>
    <dgm:cxn modelId="{3FD20F8B-03B1-2A47-BB89-D65687DAD2B6}" type="presOf" srcId="{11C12B26-380C-41BD-83FC-DEF50C4652CE}" destId="{AA598724-9B22-EC44-941C-9C5797DEC0C6}" srcOrd="0" destOrd="0" presId="urn:microsoft.com/office/officeart/2016/7/layout/VerticalDownArrowProcess"/>
    <dgm:cxn modelId="{0235F9B2-67A0-9B4E-96B7-815F6F84FFE1}" type="presOf" srcId="{57810061-501C-564F-9228-741EE2E797BB}" destId="{75C4E869-03EF-0D40-B127-C4DD3465D8F3}" srcOrd="0" destOrd="1" presId="urn:microsoft.com/office/officeart/2016/7/layout/VerticalDownArrowProcess"/>
    <dgm:cxn modelId="{DF671CB4-E85B-924F-91AF-375C878D2DDD}" type="presOf" srcId="{51323C31-AF48-47ED-B593-4B110373B529}" destId="{75C4E869-03EF-0D40-B127-C4DD3465D8F3}" srcOrd="0" destOrd="0" presId="urn:microsoft.com/office/officeart/2016/7/layout/VerticalDownArrowProcess"/>
    <dgm:cxn modelId="{50DA18F0-095F-5F4B-A199-D3A336406239}" type="presOf" srcId="{A5319718-4D19-4CB9-9037-45475C69469D}" destId="{15C03EF6-BA4A-0F40-A64F-404A1BFBC558}" srcOrd="1" destOrd="0" presId="urn:microsoft.com/office/officeart/2016/7/layout/VerticalDownArrowProcess"/>
    <dgm:cxn modelId="{AAE657FF-E6BE-4B0D-97AD-7BDC34B79BF3}" srcId="{45110A9C-4AC7-4709-B292-C4C8FA548D0C}" destId="{50A08811-B41C-4A83-84A6-EA5DD400F101}" srcOrd="1" destOrd="0" parTransId="{9EC9E350-C44E-46A9-B133-C91519E9E49C}" sibTransId="{34FEB758-C81C-4E35-A1A7-14D0A73ED1DA}"/>
    <dgm:cxn modelId="{D998FD2A-2178-E948-86AA-81FE1C6DDC0B}" type="presParOf" srcId="{3773D68B-CDFE-4343-9D90-E973B065F072}" destId="{9A6F4A73-BF6A-AE4D-856D-F5A186666011}" srcOrd="0" destOrd="0" presId="urn:microsoft.com/office/officeart/2016/7/layout/VerticalDownArrowProcess"/>
    <dgm:cxn modelId="{69002B24-CFE7-804B-96CE-13E3EA84DAF2}" type="presParOf" srcId="{9A6F4A73-BF6A-AE4D-856D-F5A186666011}" destId="{B1EFFE0F-BF0A-E04E-9DBA-503E53885A7D}" srcOrd="0" destOrd="0" presId="urn:microsoft.com/office/officeart/2016/7/layout/VerticalDownArrowProcess"/>
    <dgm:cxn modelId="{00A8AB03-B861-324D-A412-7C960141A69C}" type="presParOf" srcId="{9A6F4A73-BF6A-AE4D-856D-F5A186666011}" destId="{75C4E869-03EF-0D40-B127-C4DD3465D8F3}" srcOrd="1" destOrd="0" presId="urn:microsoft.com/office/officeart/2016/7/layout/VerticalDownArrowProcess"/>
    <dgm:cxn modelId="{F3C82390-5108-E048-9492-607BDDED148C}" type="presParOf" srcId="{3773D68B-CDFE-4343-9D90-E973B065F072}" destId="{ECA53681-C99E-0641-9FAD-C9215B70BB76}" srcOrd="1" destOrd="0" presId="urn:microsoft.com/office/officeart/2016/7/layout/VerticalDownArrowProcess"/>
    <dgm:cxn modelId="{812E9DB5-1985-184D-A9D0-336DE6A0D5E4}" type="presParOf" srcId="{3773D68B-CDFE-4343-9D90-E973B065F072}" destId="{2EFA8C68-6AD8-6446-8B95-40C6C279EFD5}" srcOrd="2" destOrd="0" presId="urn:microsoft.com/office/officeart/2016/7/layout/VerticalDownArrowProcess"/>
    <dgm:cxn modelId="{B0149B83-6C8E-0143-9203-F7E1E6A965A0}" type="presParOf" srcId="{2EFA8C68-6AD8-6446-8B95-40C6C279EFD5}" destId="{31C19127-2E0F-F34B-BEB1-762FBDA02633}" srcOrd="0" destOrd="0" presId="urn:microsoft.com/office/officeart/2016/7/layout/VerticalDownArrowProcess"/>
    <dgm:cxn modelId="{5F63633B-A909-3E4B-B5BF-79D11B7A0AA8}" type="presParOf" srcId="{2EFA8C68-6AD8-6446-8B95-40C6C279EFD5}" destId="{15C03EF6-BA4A-0F40-A64F-404A1BFBC558}" srcOrd="1" destOrd="0" presId="urn:microsoft.com/office/officeart/2016/7/layout/VerticalDownArrowProcess"/>
    <dgm:cxn modelId="{08F6B883-9A35-5B45-856F-6BAE98286B69}" type="presParOf" srcId="{2EFA8C68-6AD8-6446-8B95-40C6C279EFD5}" destId="{AA598724-9B22-EC44-941C-9C5797DEC0C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0380F0-CCB4-4049-9B95-578C678CEEDF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46D40B-BABC-7E49-8D9A-5E4370595AA9}">
      <dgm:prSet phldrT="[Text]"/>
      <dgm:spPr/>
      <dgm:t>
        <a:bodyPr/>
        <a:lstStyle/>
        <a:p>
          <a:pPr rtl="0"/>
          <a:r>
            <a:rPr lang="en-US" dirty="0"/>
            <a:t>CORE PROCESS 3: SYSTEM ANALYSIS ACTIVITIES</a:t>
          </a:r>
        </a:p>
      </dgm:t>
    </dgm:pt>
    <dgm:pt modelId="{6890D472-C042-8142-B529-76856C53A136}" type="parTrans" cxnId="{FCCAA8FC-192A-EA44-808F-1B9610344FFE}">
      <dgm:prSet/>
      <dgm:spPr/>
      <dgm:t>
        <a:bodyPr/>
        <a:lstStyle/>
        <a:p>
          <a:endParaRPr lang="en-US"/>
        </a:p>
      </dgm:t>
    </dgm:pt>
    <dgm:pt modelId="{3A761B07-6B48-D74D-85AB-C2B7E770CBB0}" type="sibTrans" cxnId="{FCCAA8FC-192A-EA44-808F-1B9610344FFE}">
      <dgm:prSet/>
      <dgm:spPr/>
      <dgm:t>
        <a:bodyPr/>
        <a:lstStyle/>
        <a:p>
          <a:endParaRPr lang="en-US"/>
        </a:p>
      </dgm:t>
    </dgm:pt>
    <dgm:pt modelId="{4EBC2455-0DB6-204A-BDD3-CEF0A481A726}">
      <dgm:prSet phldrT="[Text]"/>
      <dgm:spPr/>
      <dgm:t>
        <a:bodyPr/>
        <a:lstStyle/>
        <a:p>
          <a:pPr rtl="0"/>
          <a:r>
            <a:rPr lang="en-US" dirty="0"/>
            <a:t>DOMAIN CLASS DIAGRAM</a:t>
          </a:r>
        </a:p>
      </dgm:t>
    </dgm:pt>
    <dgm:pt modelId="{0A8D7A08-5169-BE42-A392-BEC47ED13E33}" type="parTrans" cxnId="{A0572505-83F7-5048-A743-9C86C0FC22CC}">
      <dgm:prSet/>
      <dgm:spPr/>
      <dgm:t>
        <a:bodyPr/>
        <a:lstStyle/>
        <a:p>
          <a:endParaRPr lang="en-US"/>
        </a:p>
      </dgm:t>
    </dgm:pt>
    <dgm:pt modelId="{DFB00D20-FCE4-5F4E-83E2-2BE7EE8EE191}" type="sibTrans" cxnId="{A0572505-83F7-5048-A743-9C86C0FC22CC}">
      <dgm:prSet/>
      <dgm:spPr/>
      <dgm:t>
        <a:bodyPr/>
        <a:lstStyle/>
        <a:p>
          <a:endParaRPr lang="en-US"/>
        </a:p>
      </dgm:t>
    </dgm:pt>
    <dgm:pt modelId="{D505DEE5-A32B-1047-84F6-1B2C3E5FD4A2}">
      <dgm:prSet phldrT="[Text]"/>
      <dgm:spPr/>
      <dgm:t>
        <a:bodyPr/>
        <a:lstStyle/>
        <a:p>
          <a:pPr rtl="0"/>
          <a:r>
            <a:rPr lang="en-US" dirty="0"/>
            <a:t>DESIGN CLASS DIAGRAM</a:t>
          </a:r>
        </a:p>
      </dgm:t>
    </dgm:pt>
    <dgm:pt modelId="{88150393-C423-5342-9CEC-139ED6DC12A2}" type="parTrans" cxnId="{6B7974CA-89DE-A249-BE0E-07A11E3DCE81}">
      <dgm:prSet/>
      <dgm:spPr/>
      <dgm:t>
        <a:bodyPr/>
        <a:lstStyle/>
        <a:p>
          <a:endParaRPr lang="en-US"/>
        </a:p>
      </dgm:t>
    </dgm:pt>
    <dgm:pt modelId="{B92B3C96-484F-1540-8974-033B8B12C3F2}" type="sibTrans" cxnId="{6B7974CA-89DE-A249-BE0E-07A11E3DCE81}">
      <dgm:prSet/>
      <dgm:spPr/>
      <dgm:t>
        <a:bodyPr/>
        <a:lstStyle/>
        <a:p>
          <a:endParaRPr lang="en-US"/>
        </a:p>
      </dgm:t>
    </dgm:pt>
    <dgm:pt modelId="{2E61BEDF-18D7-2C44-A48C-CAA83DF2BB83}">
      <dgm:prSet phldrT="[Text]"/>
      <dgm:spPr/>
      <dgm:t>
        <a:bodyPr/>
        <a:lstStyle/>
        <a:p>
          <a:pPr rtl="0"/>
          <a:r>
            <a:rPr lang="en-US" dirty="0"/>
            <a:t>CLASS</a:t>
          </a:r>
        </a:p>
      </dgm:t>
    </dgm:pt>
    <dgm:pt modelId="{192FE762-C183-0546-B36B-36C2DB8CCA54}" type="parTrans" cxnId="{92ADC21A-E3EB-8247-90FF-DF236DC1F577}">
      <dgm:prSet/>
      <dgm:spPr/>
    </dgm:pt>
    <dgm:pt modelId="{D0CB608A-CF25-464C-93A6-7554A762CFD3}" type="sibTrans" cxnId="{92ADC21A-E3EB-8247-90FF-DF236DC1F577}">
      <dgm:prSet/>
      <dgm:spPr/>
    </dgm:pt>
    <dgm:pt modelId="{E762C31F-DDE9-9547-A703-EF5D29E9F16F}">
      <dgm:prSet phldrT="[Text]"/>
      <dgm:spPr/>
      <dgm:t>
        <a:bodyPr/>
        <a:lstStyle/>
        <a:p>
          <a:pPr rtl="0"/>
          <a:r>
            <a:rPr lang="en-US" dirty="0"/>
            <a:t>ATTRIBUTE</a:t>
          </a:r>
        </a:p>
      </dgm:t>
    </dgm:pt>
    <dgm:pt modelId="{B9A3E3BF-BABC-B240-9C7B-C70DBB51CDE2}" type="parTrans" cxnId="{DAF1C470-8B33-C74B-BAC5-3325B50438A0}">
      <dgm:prSet/>
      <dgm:spPr/>
    </dgm:pt>
    <dgm:pt modelId="{D3142990-0564-AA41-9B8F-3F548483B5E5}" type="sibTrans" cxnId="{DAF1C470-8B33-C74B-BAC5-3325B50438A0}">
      <dgm:prSet/>
      <dgm:spPr/>
    </dgm:pt>
    <dgm:pt modelId="{01F9CA8E-D169-784E-9140-C2ACF8B5E53F}">
      <dgm:prSet phldrT="[Text]"/>
      <dgm:spPr/>
      <dgm:t>
        <a:bodyPr/>
        <a:lstStyle/>
        <a:p>
          <a:pPr rtl="0"/>
          <a:r>
            <a:rPr lang="en-US" dirty="0"/>
            <a:t>OPERATION</a:t>
          </a:r>
        </a:p>
      </dgm:t>
    </dgm:pt>
    <dgm:pt modelId="{045DDAB8-D711-F843-91C8-62468722B348}" type="parTrans" cxnId="{CC7DCE50-1798-564C-A481-B404352C695A}">
      <dgm:prSet/>
      <dgm:spPr/>
    </dgm:pt>
    <dgm:pt modelId="{2F685EE2-6446-4D4A-9A22-C33E98C93506}" type="sibTrans" cxnId="{CC7DCE50-1798-564C-A481-B404352C695A}">
      <dgm:prSet/>
      <dgm:spPr/>
    </dgm:pt>
    <dgm:pt modelId="{A91F8B84-0DB1-BB4A-B1CF-4F62AFD25C57}">
      <dgm:prSet phldrT="[Text]"/>
      <dgm:spPr/>
      <dgm:t>
        <a:bodyPr/>
        <a:lstStyle/>
        <a:p>
          <a:pPr rtl="0"/>
          <a:r>
            <a:rPr lang="en-US" dirty="0"/>
            <a:t>G/S</a:t>
          </a:r>
        </a:p>
      </dgm:t>
    </dgm:pt>
    <dgm:pt modelId="{4C1DB4CD-4CE0-3341-BD97-9F6C319A72D6}" type="parTrans" cxnId="{8E987581-1363-8D42-9031-F27953CCF286}">
      <dgm:prSet/>
      <dgm:spPr/>
    </dgm:pt>
    <dgm:pt modelId="{D3E848E2-CDAD-7C43-99CD-F91E7F38FE47}" type="sibTrans" cxnId="{8E987581-1363-8D42-9031-F27953CCF286}">
      <dgm:prSet/>
      <dgm:spPr/>
    </dgm:pt>
    <dgm:pt modelId="{449F0E9E-3460-6A44-9756-7130196ED498}">
      <dgm:prSet phldrT="[Text]"/>
      <dgm:spPr/>
      <dgm:t>
        <a:bodyPr/>
        <a:lstStyle/>
        <a:p>
          <a:pPr rtl="0"/>
          <a:r>
            <a:rPr lang="en-US" dirty="0"/>
            <a:t>ASSOCIATION</a:t>
          </a:r>
        </a:p>
      </dgm:t>
    </dgm:pt>
    <dgm:pt modelId="{66FA164C-51F6-3448-8928-035F48997A32}" type="parTrans" cxnId="{08DAB0B4-49FC-D242-B4A7-C23E503FA64A}">
      <dgm:prSet/>
      <dgm:spPr/>
    </dgm:pt>
    <dgm:pt modelId="{06A8E971-8546-8D4F-9E6E-1A4BEAEC2605}" type="sibTrans" cxnId="{08DAB0B4-49FC-D242-B4A7-C23E503FA64A}">
      <dgm:prSet/>
      <dgm:spPr/>
    </dgm:pt>
    <dgm:pt modelId="{1F0AF1A4-DEAF-2741-BEE0-C2E4988D183A}">
      <dgm:prSet phldrT="[Text]"/>
      <dgm:spPr/>
      <dgm:t>
        <a:bodyPr/>
        <a:lstStyle/>
        <a:p>
          <a:pPr rtl="0"/>
          <a:r>
            <a:rPr lang="en-US" dirty="0"/>
            <a:t>AGGREGATION</a:t>
          </a:r>
        </a:p>
      </dgm:t>
    </dgm:pt>
    <dgm:pt modelId="{A53B5BF4-FAD7-1D47-9605-FBFD37BAAFBD}" type="parTrans" cxnId="{3CD26A63-211C-0B4D-B2F1-769021900A9B}">
      <dgm:prSet/>
      <dgm:spPr/>
    </dgm:pt>
    <dgm:pt modelId="{B3DB402F-BB87-AE49-B7A9-F09C1A217943}" type="sibTrans" cxnId="{3CD26A63-211C-0B4D-B2F1-769021900A9B}">
      <dgm:prSet/>
      <dgm:spPr/>
    </dgm:pt>
    <dgm:pt modelId="{AB91D74E-8280-6A44-9DC4-0C4A53DB438D}">
      <dgm:prSet phldrT="[Text]"/>
      <dgm:spPr/>
      <dgm:t>
        <a:bodyPr/>
        <a:lstStyle/>
        <a:p>
          <a:pPr rtl="0"/>
          <a:r>
            <a:rPr lang="en-US" dirty="0"/>
            <a:t>COMPOSITION</a:t>
          </a:r>
          <a:br>
            <a:rPr lang="en-US" dirty="0"/>
          </a:br>
          <a:endParaRPr lang="en-US" dirty="0"/>
        </a:p>
      </dgm:t>
    </dgm:pt>
    <dgm:pt modelId="{6233C003-2240-914A-9F50-37B58A494D59}" type="parTrans" cxnId="{2AB80BA5-4A76-1D46-B69F-6ACC7EF1F4A3}">
      <dgm:prSet/>
      <dgm:spPr/>
    </dgm:pt>
    <dgm:pt modelId="{2159A00E-F13A-DD43-BB58-22D7CE580DAD}" type="sibTrans" cxnId="{2AB80BA5-4A76-1D46-B69F-6ACC7EF1F4A3}">
      <dgm:prSet/>
      <dgm:spPr/>
    </dgm:pt>
    <dgm:pt modelId="{0EE592A9-B678-9149-A3ED-809A22FC4156}" type="pres">
      <dgm:prSet presAssocID="{1A0380F0-CCB4-4049-9B95-578C678CEEDF}" presName="diagram" presStyleCnt="0">
        <dgm:presLayoutVars>
          <dgm:dir/>
          <dgm:resizeHandles val="exact"/>
        </dgm:presLayoutVars>
      </dgm:prSet>
      <dgm:spPr/>
    </dgm:pt>
    <dgm:pt modelId="{F2C89E01-3E67-B341-A9E9-BFFAE4771254}" type="pres">
      <dgm:prSet presAssocID="{1546D40B-BABC-7E49-8D9A-5E4370595AA9}" presName="node" presStyleLbl="node1" presStyleIdx="0" presStyleCnt="10">
        <dgm:presLayoutVars>
          <dgm:bulletEnabled val="1"/>
        </dgm:presLayoutVars>
      </dgm:prSet>
      <dgm:spPr/>
    </dgm:pt>
    <dgm:pt modelId="{7A8556BE-B9B0-8443-8CE5-2723DA5BC68A}" type="pres">
      <dgm:prSet presAssocID="{3A761B07-6B48-D74D-85AB-C2B7E770CBB0}" presName="sibTrans" presStyleCnt="0"/>
      <dgm:spPr/>
    </dgm:pt>
    <dgm:pt modelId="{341DD2E8-ACB4-314B-A1B2-6D286EC675AA}" type="pres">
      <dgm:prSet presAssocID="{4EBC2455-0DB6-204A-BDD3-CEF0A481A726}" presName="node" presStyleLbl="node1" presStyleIdx="1" presStyleCnt="10">
        <dgm:presLayoutVars>
          <dgm:bulletEnabled val="1"/>
        </dgm:presLayoutVars>
      </dgm:prSet>
      <dgm:spPr/>
    </dgm:pt>
    <dgm:pt modelId="{4D4DC5B2-11F9-FC41-A067-7C6722A1F1A6}" type="pres">
      <dgm:prSet presAssocID="{DFB00D20-FCE4-5F4E-83E2-2BE7EE8EE191}" presName="sibTrans" presStyleCnt="0"/>
      <dgm:spPr/>
    </dgm:pt>
    <dgm:pt modelId="{DBB4BCCC-D32C-4E4C-9BFC-BB3011EC1F81}" type="pres">
      <dgm:prSet presAssocID="{D505DEE5-A32B-1047-84F6-1B2C3E5FD4A2}" presName="node" presStyleLbl="node1" presStyleIdx="2" presStyleCnt="10">
        <dgm:presLayoutVars>
          <dgm:bulletEnabled val="1"/>
        </dgm:presLayoutVars>
      </dgm:prSet>
      <dgm:spPr/>
    </dgm:pt>
    <dgm:pt modelId="{13AF5422-15C4-A54E-8FB5-E37DD6FB8829}" type="pres">
      <dgm:prSet presAssocID="{B92B3C96-484F-1540-8974-033B8B12C3F2}" presName="sibTrans" presStyleCnt="0"/>
      <dgm:spPr/>
    </dgm:pt>
    <dgm:pt modelId="{A5A86FF9-E1C3-E943-BD99-A5DD686E529D}" type="pres">
      <dgm:prSet presAssocID="{2E61BEDF-18D7-2C44-A48C-CAA83DF2BB83}" presName="node" presStyleLbl="node1" presStyleIdx="3" presStyleCnt="10">
        <dgm:presLayoutVars>
          <dgm:bulletEnabled val="1"/>
        </dgm:presLayoutVars>
      </dgm:prSet>
      <dgm:spPr/>
    </dgm:pt>
    <dgm:pt modelId="{0B58CCCA-C4FD-C545-A55E-C1E52A197104}" type="pres">
      <dgm:prSet presAssocID="{D0CB608A-CF25-464C-93A6-7554A762CFD3}" presName="sibTrans" presStyleCnt="0"/>
      <dgm:spPr/>
    </dgm:pt>
    <dgm:pt modelId="{8ED096B6-6B50-BE4B-A11A-2F4436F6BD00}" type="pres">
      <dgm:prSet presAssocID="{E762C31F-DDE9-9547-A703-EF5D29E9F16F}" presName="node" presStyleLbl="node1" presStyleIdx="4" presStyleCnt="10">
        <dgm:presLayoutVars>
          <dgm:bulletEnabled val="1"/>
        </dgm:presLayoutVars>
      </dgm:prSet>
      <dgm:spPr/>
    </dgm:pt>
    <dgm:pt modelId="{5AF42F69-82BF-974B-A263-3BBA482A3F37}" type="pres">
      <dgm:prSet presAssocID="{D3142990-0564-AA41-9B8F-3F548483B5E5}" presName="sibTrans" presStyleCnt="0"/>
      <dgm:spPr/>
    </dgm:pt>
    <dgm:pt modelId="{6419DA60-AA56-884D-B0FF-1DD831918AA8}" type="pres">
      <dgm:prSet presAssocID="{01F9CA8E-D169-784E-9140-C2ACF8B5E53F}" presName="node" presStyleLbl="node1" presStyleIdx="5" presStyleCnt="10">
        <dgm:presLayoutVars>
          <dgm:bulletEnabled val="1"/>
        </dgm:presLayoutVars>
      </dgm:prSet>
      <dgm:spPr/>
    </dgm:pt>
    <dgm:pt modelId="{B44C4897-135A-8345-9EFA-AD4FA9E9D7CF}" type="pres">
      <dgm:prSet presAssocID="{2F685EE2-6446-4D4A-9A22-C33E98C93506}" presName="sibTrans" presStyleCnt="0"/>
      <dgm:spPr/>
    </dgm:pt>
    <dgm:pt modelId="{3F9C781D-6AAC-1644-AFB2-67489E23FC0D}" type="pres">
      <dgm:prSet presAssocID="{A91F8B84-0DB1-BB4A-B1CF-4F62AFD25C57}" presName="node" presStyleLbl="node1" presStyleIdx="6" presStyleCnt="10">
        <dgm:presLayoutVars>
          <dgm:bulletEnabled val="1"/>
        </dgm:presLayoutVars>
      </dgm:prSet>
      <dgm:spPr/>
    </dgm:pt>
    <dgm:pt modelId="{A0D6AFC7-10AB-F145-BA70-4A019B1F7348}" type="pres">
      <dgm:prSet presAssocID="{D3E848E2-CDAD-7C43-99CD-F91E7F38FE47}" presName="sibTrans" presStyleCnt="0"/>
      <dgm:spPr/>
    </dgm:pt>
    <dgm:pt modelId="{6FD27EB7-DA54-264C-BA9D-98F198B51B01}" type="pres">
      <dgm:prSet presAssocID="{449F0E9E-3460-6A44-9756-7130196ED498}" presName="node" presStyleLbl="node1" presStyleIdx="7" presStyleCnt="10">
        <dgm:presLayoutVars>
          <dgm:bulletEnabled val="1"/>
        </dgm:presLayoutVars>
      </dgm:prSet>
      <dgm:spPr/>
    </dgm:pt>
    <dgm:pt modelId="{EEC98549-A65E-4344-9139-7CB303717A5C}" type="pres">
      <dgm:prSet presAssocID="{06A8E971-8546-8D4F-9E6E-1A4BEAEC2605}" presName="sibTrans" presStyleCnt="0"/>
      <dgm:spPr/>
    </dgm:pt>
    <dgm:pt modelId="{DB5A1098-80F8-C243-A610-C490B5A81938}" type="pres">
      <dgm:prSet presAssocID="{1F0AF1A4-DEAF-2741-BEE0-C2E4988D183A}" presName="node" presStyleLbl="node1" presStyleIdx="8" presStyleCnt="10">
        <dgm:presLayoutVars>
          <dgm:bulletEnabled val="1"/>
        </dgm:presLayoutVars>
      </dgm:prSet>
      <dgm:spPr/>
    </dgm:pt>
    <dgm:pt modelId="{5218DAB8-02DB-2349-865D-935015BAE595}" type="pres">
      <dgm:prSet presAssocID="{B3DB402F-BB87-AE49-B7A9-F09C1A217943}" presName="sibTrans" presStyleCnt="0"/>
      <dgm:spPr/>
    </dgm:pt>
    <dgm:pt modelId="{66C3C042-C216-504E-A54F-079BDE3806BA}" type="pres">
      <dgm:prSet presAssocID="{AB91D74E-8280-6A44-9DC4-0C4A53DB438D}" presName="node" presStyleLbl="node1" presStyleIdx="9" presStyleCnt="10">
        <dgm:presLayoutVars>
          <dgm:bulletEnabled val="1"/>
        </dgm:presLayoutVars>
      </dgm:prSet>
      <dgm:spPr/>
    </dgm:pt>
  </dgm:ptLst>
  <dgm:cxnLst>
    <dgm:cxn modelId="{D2913203-FE27-F24E-9A9C-63A0FBA21D7D}" type="presOf" srcId="{449F0E9E-3460-6A44-9756-7130196ED498}" destId="{6FD27EB7-DA54-264C-BA9D-98F198B51B01}" srcOrd="0" destOrd="0" presId="urn:microsoft.com/office/officeart/2005/8/layout/default"/>
    <dgm:cxn modelId="{A0572505-83F7-5048-A743-9C86C0FC22CC}" srcId="{1A0380F0-CCB4-4049-9B95-578C678CEEDF}" destId="{4EBC2455-0DB6-204A-BDD3-CEF0A481A726}" srcOrd="1" destOrd="0" parTransId="{0A8D7A08-5169-BE42-A392-BEC47ED13E33}" sibTransId="{DFB00D20-FCE4-5F4E-83E2-2BE7EE8EE191}"/>
    <dgm:cxn modelId="{92ADC21A-E3EB-8247-90FF-DF236DC1F577}" srcId="{1A0380F0-CCB4-4049-9B95-578C678CEEDF}" destId="{2E61BEDF-18D7-2C44-A48C-CAA83DF2BB83}" srcOrd="3" destOrd="0" parTransId="{192FE762-C183-0546-B36B-36C2DB8CCA54}" sibTransId="{D0CB608A-CF25-464C-93A6-7554A762CFD3}"/>
    <dgm:cxn modelId="{E6609035-7099-F64D-8E0A-6D7B7EF53EBF}" type="presOf" srcId="{E762C31F-DDE9-9547-A703-EF5D29E9F16F}" destId="{8ED096B6-6B50-BE4B-A11A-2F4436F6BD00}" srcOrd="0" destOrd="0" presId="urn:microsoft.com/office/officeart/2005/8/layout/default"/>
    <dgm:cxn modelId="{3CD26A63-211C-0B4D-B2F1-769021900A9B}" srcId="{1A0380F0-CCB4-4049-9B95-578C678CEEDF}" destId="{1F0AF1A4-DEAF-2741-BEE0-C2E4988D183A}" srcOrd="8" destOrd="0" parTransId="{A53B5BF4-FAD7-1D47-9605-FBFD37BAAFBD}" sibTransId="{B3DB402F-BB87-AE49-B7A9-F09C1A217943}"/>
    <dgm:cxn modelId="{C8645B67-7A8B-AD40-9CD3-893A7D6BACEE}" type="presOf" srcId="{1A0380F0-CCB4-4049-9B95-578C678CEEDF}" destId="{0EE592A9-B678-9149-A3ED-809A22FC4156}" srcOrd="0" destOrd="0" presId="urn:microsoft.com/office/officeart/2005/8/layout/default"/>
    <dgm:cxn modelId="{B824EB48-948A-E846-811E-4153B0A78494}" type="presOf" srcId="{D505DEE5-A32B-1047-84F6-1B2C3E5FD4A2}" destId="{DBB4BCCC-D32C-4E4C-9BFC-BB3011EC1F81}" srcOrd="0" destOrd="0" presId="urn:microsoft.com/office/officeart/2005/8/layout/default"/>
    <dgm:cxn modelId="{460E0350-D94A-9240-B651-2480D38B8F3C}" type="presOf" srcId="{4EBC2455-0DB6-204A-BDD3-CEF0A481A726}" destId="{341DD2E8-ACB4-314B-A1B2-6D286EC675AA}" srcOrd="0" destOrd="0" presId="urn:microsoft.com/office/officeart/2005/8/layout/default"/>
    <dgm:cxn modelId="{DAF1C470-8B33-C74B-BAC5-3325B50438A0}" srcId="{1A0380F0-CCB4-4049-9B95-578C678CEEDF}" destId="{E762C31F-DDE9-9547-A703-EF5D29E9F16F}" srcOrd="4" destOrd="0" parTransId="{B9A3E3BF-BABC-B240-9C7B-C70DBB51CDE2}" sibTransId="{D3142990-0564-AA41-9B8F-3F548483B5E5}"/>
    <dgm:cxn modelId="{CC7DCE50-1798-564C-A481-B404352C695A}" srcId="{1A0380F0-CCB4-4049-9B95-578C678CEEDF}" destId="{01F9CA8E-D169-784E-9140-C2ACF8B5E53F}" srcOrd="5" destOrd="0" parTransId="{045DDAB8-D711-F843-91C8-62468722B348}" sibTransId="{2F685EE2-6446-4D4A-9A22-C33E98C93506}"/>
    <dgm:cxn modelId="{8E987581-1363-8D42-9031-F27953CCF286}" srcId="{1A0380F0-CCB4-4049-9B95-578C678CEEDF}" destId="{A91F8B84-0DB1-BB4A-B1CF-4F62AFD25C57}" srcOrd="6" destOrd="0" parTransId="{4C1DB4CD-4CE0-3341-BD97-9F6C319A72D6}" sibTransId="{D3E848E2-CDAD-7C43-99CD-F91E7F38FE47}"/>
    <dgm:cxn modelId="{77A1CD88-785B-E844-A3E1-89CE6953F168}" type="presOf" srcId="{01F9CA8E-D169-784E-9140-C2ACF8B5E53F}" destId="{6419DA60-AA56-884D-B0FF-1DD831918AA8}" srcOrd="0" destOrd="0" presId="urn:microsoft.com/office/officeart/2005/8/layout/default"/>
    <dgm:cxn modelId="{DB2C618D-F63E-7E42-942C-750EF82873CB}" type="presOf" srcId="{1F0AF1A4-DEAF-2741-BEE0-C2E4988D183A}" destId="{DB5A1098-80F8-C243-A610-C490B5A81938}" srcOrd="0" destOrd="0" presId="urn:microsoft.com/office/officeart/2005/8/layout/default"/>
    <dgm:cxn modelId="{903C9B96-85E1-6240-8A3A-0FF37E7B1847}" type="presOf" srcId="{1546D40B-BABC-7E49-8D9A-5E4370595AA9}" destId="{F2C89E01-3E67-B341-A9E9-BFFAE4771254}" srcOrd="0" destOrd="0" presId="urn:microsoft.com/office/officeart/2005/8/layout/default"/>
    <dgm:cxn modelId="{2AB80BA5-4A76-1D46-B69F-6ACC7EF1F4A3}" srcId="{1A0380F0-CCB4-4049-9B95-578C678CEEDF}" destId="{AB91D74E-8280-6A44-9DC4-0C4A53DB438D}" srcOrd="9" destOrd="0" parTransId="{6233C003-2240-914A-9F50-37B58A494D59}" sibTransId="{2159A00E-F13A-DD43-BB58-22D7CE580DAD}"/>
    <dgm:cxn modelId="{08DAB0B4-49FC-D242-B4A7-C23E503FA64A}" srcId="{1A0380F0-CCB4-4049-9B95-578C678CEEDF}" destId="{449F0E9E-3460-6A44-9756-7130196ED498}" srcOrd="7" destOrd="0" parTransId="{66FA164C-51F6-3448-8928-035F48997A32}" sibTransId="{06A8E971-8546-8D4F-9E6E-1A4BEAEC2605}"/>
    <dgm:cxn modelId="{6B7974CA-89DE-A249-BE0E-07A11E3DCE81}" srcId="{1A0380F0-CCB4-4049-9B95-578C678CEEDF}" destId="{D505DEE5-A32B-1047-84F6-1B2C3E5FD4A2}" srcOrd="2" destOrd="0" parTransId="{88150393-C423-5342-9CEC-139ED6DC12A2}" sibTransId="{B92B3C96-484F-1540-8974-033B8B12C3F2}"/>
    <dgm:cxn modelId="{ADEC08DD-7E69-5A44-B856-6650B6A4D58C}" type="presOf" srcId="{A91F8B84-0DB1-BB4A-B1CF-4F62AFD25C57}" destId="{3F9C781D-6AAC-1644-AFB2-67489E23FC0D}" srcOrd="0" destOrd="0" presId="urn:microsoft.com/office/officeart/2005/8/layout/default"/>
    <dgm:cxn modelId="{8A9BA9E7-83F4-5742-8505-89C6FA910BC7}" type="presOf" srcId="{AB91D74E-8280-6A44-9DC4-0C4A53DB438D}" destId="{66C3C042-C216-504E-A54F-079BDE3806BA}" srcOrd="0" destOrd="0" presId="urn:microsoft.com/office/officeart/2005/8/layout/default"/>
    <dgm:cxn modelId="{FCCAA8FC-192A-EA44-808F-1B9610344FFE}" srcId="{1A0380F0-CCB4-4049-9B95-578C678CEEDF}" destId="{1546D40B-BABC-7E49-8D9A-5E4370595AA9}" srcOrd="0" destOrd="0" parTransId="{6890D472-C042-8142-B529-76856C53A136}" sibTransId="{3A761B07-6B48-D74D-85AB-C2B7E770CBB0}"/>
    <dgm:cxn modelId="{00FDC5FF-7D82-D74B-8229-6157B20173A0}" type="presOf" srcId="{2E61BEDF-18D7-2C44-A48C-CAA83DF2BB83}" destId="{A5A86FF9-E1C3-E943-BD99-A5DD686E529D}" srcOrd="0" destOrd="0" presId="urn:microsoft.com/office/officeart/2005/8/layout/default"/>
    <dgm:cxn modelId="{CD42E874-B35D-9442-8289-66615C0CFADD}" type="presParOf" srcId="{0EE592A9-B678-9149-A3ED-809A22FC4156}" destId="{F2C89E01-3E67-B341-A9E9-BFFAE4771254}" srcOrd="0" destOrd="0" presId="urn:microsoft.com/office/officeart/2005/8/layout/default"/>
    <dgm:cxn modelId="{777EE43E-1657-B045-9223-E9C534118D3D}" type="presParOf" srcId="{0EE592A9-B678-9149-A3ED-809A22FC4156}" destId="{7A8556BE-B9B0-8443-8CE5-2723DA5BC68A}" srcOrd="1" destOrd="0" presId="urn:microsoft.com/office/officeart/2005/8/layout/default"/>
    <dgm:cxn modelId="{7339D54F-1FAE-834B-ACE7-D1D852EC3BDE}" type="presParOf" srcId="{0EE592A9-B678-9149-A3ED-809A22FC4156}" destId="{341DD2E8-ACB4-314B-A1B2-6D286EC675AA}" srcOrd="2" destOrd="0" presId="urn:microsoft.com/office/officeart/2005/8/layout/default"/>
    <dgm:cxn modelId="{8EF6E60A-6900-3D4F-BC5F-96012C338DE9}" type="presParOf" srcId="{0EE592A9-B678-9149-A3ED-809A22FC4156}" destId="{4D4DC5B2-11F9-FC41-A067-7C6722A1F1A6}" srcOrd="3" destOrd="0" presId="urn:microsoft.com/office/officeart/2005/8/layout/default"/>
    <dgm:cxn modelId="{078C1FA2-BED2-1F4D-8139-9AC2F108C14C}" type="presParOf" srcId="{0EE592A9-B678-9149-A3ED-809A22FC4156}" destId="{DBB4BCCC-D32C-4E4C-9BFC-BB3011EC1F81}" srcOrd="4" destOrd="0" presId="urn:microsoft.com/office/officeart/2005/8/layout/default"/>
    <dgm:cxn modelId="{D3DCEC00-3E7E-244E-BE6B-366755BFB7FC}" type="presParOf" srcId="{0EE592A9-B678-9149-A3ED-809A22FC4156}" destId="{13AF5422-15C4-A54E-8FB5-E37DD6FB8829}" srcOrd="5" destOrd="0" presId="urn:microsoft.com/office/officeart/2005/8/layout/default"/>
    <dgm:cxn modelId="{C0FFB88F-9117-5945-B579-B7F0F71190DB}" type="presParOf" srcId="{0EE592A9-B678-9149-A3ED-809A22FC4156}" destId="{A5A86FF9-E1C3-E943-BD99-A5DD686E529D}" srcOrd="6" destOrd="0" presId="urn:microsoft.com/office/officeart/2005/8/layout/default"/>
    <dgm:cxn modelId="{75C7C7CC-DE31-214D-A1EB-36542934B565}" type="presParOf" srcId="{0EE592A9-B678-9149-A3ED-809A22FC4156}" destId="{0B58CCCA-C4FD-C545-A55E-C1E52A197104}" srcOrd="7" destOrd="0" presId="urn:microsoft.com/office/officeart/2005/8/layout/default"/>
    <dgm:cxn modelId="{3D3560A9-357A-AC48-BC7C-E8FC2E5004F6}" type="presParOf" srcId="{0EE592A9-B678-9149-A3ED-809A22FC4156}" destId="{8ED096B6-6B50-BE4B-A11A-2F4436F6BD00}" srcOrd="8" destOrd="0" presId="urn:microsoft.com/office/officeart/2005/8/layout/default"/>
    <dgm:cxn modelId="{FA6DBBFA-5BA3-AF46-8BC3-F46F9A276E34}" type="presParOf" srcId="{0EE592A9-B678-9149-A3ED-809A22FC4156}" destId="{5AF42F69-82BF-974B-A263-3BBA482A3F37}" srcOrd="9" destOrd="0" presId="urn:microsoft.com/office/officeart/2005/8/layout/default"/>
    <dgm:cxn modelId="{99FB3267-52B2-BC46-99FC-17FFF8A13E8D}" type="presParOf" srcId="{0EE592A9-B678-9149-A3ED-809A22FC4156}" destId="{6419DA60-AA56-884D-B0FF-1DD831918AA8}" srcOrd="10" destOrd="0" presId="urn:microsoft.com/office/officeart/2005/8/layout/default"/>
    <dgm:cxn modelId="{294D2CED-C749-6746-BDB4-8A7F0081C082}" type="presParOf" srcId="{0EE592A9-B678-9149-A3ED-809A22FC4156}" destId="{B44C4897-135A-8345-9EFA-AD4FA9E9D7CF}" srcOrd="11" destOrd="0" presId="urn:microsoft.com/office/officeart/2005/8/layout/default"/>
    <dgm:cxn modelId="{BC864F4B-6194-2F47-B334-3FE5E8103BC5}" type="presParOf" srcId="{0EE592A9-B678-9149-A3ED-809A22FC4156}" destId="{3F9C781D-6AAC-1644-AFB2-67489E23FC0D}" srcOrd="12" destOrd="0" presId="urn:microsoft.com/office/officeart/2005/8/layout/default"/>
    <dgm:cxn modelId="{533B342C-FFBC-BC4E-9238-F0A5FA029270}" type="presParOf" srcId="{0EE592A9-B678-9149-A3ED-809A22FC4156}" destId="{A0D6AFC7-10AB-F145-BA70-4A019B1F7348}" srcOrd="13" destOrd="0" presId="urn:microsoft.com/office/officeart/2005/8/layout/default"/>
    <dgm:cxn modelId="{7491F8F7-6D03-504A-8FAD-C76804970C84}" type="presParOf" srcId="{0EE592A9-B678-9149-A3ED-809A22FC4156}" destId="{6FD27EB7-DA54-264C-BA9D-98F198B51B01}" srcOrd="14" destOrd="0" presId="urn:microsoft.com/office/officeart/2005/8/layout/default"/>
    <dgm:cxn modelId="{4DA5D46A-A53D-8F4B-BBE9-B59A41885EB2}" type="presParOf" srcId="{0EE592A9-B678-9149-A3ED-809A22FC4156}" destId="{EEC98549-A65E-4344-9139-7CB303717A5C}" srcOrd="15" destOrd="0" presId="urn:microsoft.com/office/officeart/2005/8/layout/default"/>
    <dgm:cxn modelId="{0AE41E9E-0093-AD41-9E00-C7062999252B}" type="presParOf" srcId="{0EE592A9-B678-9149-A3ED-809A22FC4156}" destId="{DB5A1098-80F8-C243-A610-C490B5A81938}" srcOrd="16" destOrd="0" presId="urn:microsoft.com/office/officeart/2005/8/layout/default"/>
    <dgm:cxn modelId="{58B969E7-A60C-EB44-9893-D76F1D76C42D}" type="presParOf" srcId="{0EE592A9-B678-9149-A3ED-809A22FC4156}" destId="{5218DAB8-02DB-2349-865D-935015BAE595}" srcOrd="17" destOrd="0" presId="urn:microsoft.com/office/officeart/2005/8/layout/default"/>
    <dgm:cxn modelId="{5FA11E8D-5FA2-0E4B-94C8-F2EB53237DFD}" type="presParOf" srcId="{0EE592A9-B678-9149-A3ED-809A22FC4156}" destId="{66C3C042-C216-504E-A54F-079BDE3806B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6DF840-79A7-4BE0-8483-1795C48685E1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21F2CA-1D6C-4224-9789-9DD2DC50AF05}">
      <dgm:prSet/>
      <dgm:spPr/>
      <dgm:t>
        <a:bodyPr/>
        <a:lstStyle/>
        <a:p>
          <a:r>
            <a:rPr lang="en-US" dirty="0"/>
            <a:t>Kahoot! CHAPTER6Quiz4</a:t>
          </a:r>
        </a:p>
      </dgm:t>
    </dgm:pt>
    <dgm:pt modelId="{E5611AF5-ABDA-4168-BC9D-579A04B89963}" type="parTrans" cxnId="{975DC196-1D47-40B6-8DD9-C617366DEBE2}">
      <dgm:prSet/>
      <dgm:spPr/>
      <dgm:t>
        <a:bodyPr/>
        <a:lstStyle/>
        <a:p>
          <a:endParaRPr lang="en-US"/>
        </a:p>
      </dgm:t>
    </dgm:pt>
    <dgm:pt modelId="{39760EF7-083D-47BB-BC94-8498C96FA216}" type="sibTrans" cxnId="{975DC196-1D47-40B6-8DD9-C617366DEBE2}">
      <dgm:prSet/>
      <dgm:spPr/>
      <dgm:t>
        <a:bodyPr/>
        <a:lstStyle/>
        <a:p>
          <a:endParaRPr lang="en-US"/>
        </a:p>
      </dgm:t>
    </dgm:pt>
    <dgm:pt modelId="{349ADD69-07B1-47C8-BC25-43BDA5D28F2D}">
      <dgm:prSet/>
      <dgm:spPr/>
      <dgm:t>
        <a:bodyPr/>
        <a:lstStyle/>
        <a:p>
          <a:r>
            <a:rPr lang="en-US" dirty="0"/>
            <a:t>Kahoot! CHAPTER6Quiz5</a:t>
          </a:r>
        </a:p>
      </dgm:t>
    </dgm:pt>
    <dgm:pt modelId="{780E9AEA-728D-4EBC-B3A2-6EFB06404664}" type="parTrans" cxnId="{1107D9F5-BFAF-4927-950C-229C8FDCB8E0}">
      <dgm:prSet/>
      <dgm:spPr/>
      <dgm:t>
        <a:bodyPr/>
        <a:lstStyle/>
        <a:p>
          <a:endParaRPr lang="en-US"/>
        </a:p>
      </dgm:t>
    </dgm:pt>
    <dgm:pt modelId="{13FB9C7A-CE46-4C41-961A-00B0064EDE6E}" type="sibTrans" cxnId="{1107D9F5-BFAF-4927-950C-229C8FDCB8E0}">
      <dgm:prSet/>
      <dgm:spPr/>
      <dgm:t>
        <a:bodyPr/>
        <a:lstStyle/>
        <a:p>
          <a:endParaRPr lang="en-US"/>
        </a:p>
      </dgm:t>
    </dgm:pt>
    <dgm:pt modelId="{D5E96D65-2EF7-0445-9D20-741D518739F0}" type="pres">
      <dgm:prSet presAssocID="{176DF840-79A7-4BE0-8483-1795C48685E1}" presName="cycle" presStyleCnt="0">
        <dgm:presLayoutVars>
          <dgm:dir/>
          <dgm:resizeHandles val="exact"/>
        </dgm:presLayoutVars>
      </dgm:prSet>
      <dgm:spPr/>
    </dgm:pt>
    <dgm:pt modelId="{514B3938-EC1F-B545-906C-A5AC48A5663D}" type="pres">
      <dgm:prSet presAssocID="{2921F2CA-1D6C-4224-9789-9DD2DC50AF05}" presName="node" presStyleLbl="node1" presStyleIdx="0" presStyleCnt="2">
        <dgm:presLayoutVars>
          <dgm:bulletEnabled val="1"/>
        </dgm:presLayoutVars>
      </dgm:prSet>
      <dgm:spPr/>
    </dgm:pt>
    <dgm:pt modelId="{11EFCDDD-198D-FF46-A18C-C8B46A4308D6}" type="pres">
      <dgm:prSet presAssocID="{2921F2CA-1D6C-4224-9789-9DD2DC50AF05}" presName="spNode" presStyleCnt="0"/>
      <dgm:spPr/>
    </dgm:pt>
    <dgm:pt modelId="{8B556805-B1D3-1545-92CA-5A640907826C}" type="pres">
      <dgm:prSet presAssocID="{39760EF7-083D-47BB-BC94-8498C96FA216}" presName="sibTrans" presStyleLbl="sibTrans1D1" presStyleIdx="0" presStyleCnt="2"/>
      <dgm:spPr/>
    </dgm:pt>
    <dgm:pt modelId="{0F1E0FF1-4DB2-A340-B656-C288F31F3B5C}" type="pres">
      <dgm:prSet presAssocID="{349ADD69-07B1-47C8-BC25-43BDA5D28F2D}" presName="node" presStyleLbl="node1" presStyleIdx="1" presStyleCnt="2">
        <dgm:presLayoutVars>
          <dgm:bulletEnabled val="1"/>
        </dgm:presLayoutVars>
      </dgm:prSet>
      <dgm:spPr/>
    </dgm:pt>
    <dgm:pt modelId="{5D6D5FB6-F4E1-CF41-AD74-F80DFAF24070}" type="pres">
      <dgm:prSet presAssocID="{349ADD69-07B1-47C8-BC25-43BDA5D28F2D}" presName="spNode" presStyleCnt="0"/>
      <dgm:spPr/>
    </dgm:pt>
    <dgm:pt modelId="{8254C4C0-1A04-7940-8E7F-FA0B9A67ABAF}" type="pres">
      <dgm:prSet presAssocID="{13FB9C7A-CE46-4C41-961A-00B0064EDE6E}" presName="sibTrans" presStyleLbl="sibTrans1D1" presStyleIdx="1" presStyleCnt="2"/>
      <dgm:spPr/>
    </dgm:pt>
  </dgm:ptLst>
  <dgm:cxnLst>
    <dgm:cxn modelId="{2231B533-9126-0F45-9BCE-55E8AFD0B95D}" type="presOf" srcId="{13FB9C7A-CE46-4C41-961A-00B0064EDE6E}" destId="{8254C4C0-1A04-7940-8E7F-FA0B9A67ABAF}" srcOrd="0" destOrd="0" presId="urn:microsoft.com/office/officeart/2005/8/layout/cycle6"/>
    <dgm:cxn modelId="{F4D5A547-DE73-9F49-9C09-2A77D8973A99}" type="presOf" srcId="{349ADD69-07B1-47C8-BC25-43BDA5D28F2D}" destId="{0F1E0FF1-4DB2-A340-B656-C288F31F3B5C}" srcOrd="0" destOrd="0" presId="urn:microsoft.com/office/officeart/2005/8/layout/cycle6"/>
    <dgm:cxn modelId="{101B718E-C8E4-BD4D-9982-56225921DA42}" type="presOf" srcId="{176DF840-79A7-4BE0-8483-1795C48685E1}" destId="{D5E96D65-2EF7-0445-9D20-741D518739F0}" srcOrd="0" destOrd="0" presId="urn:microsoft.com/office/officeart/2005/8/layout/cycle6"/>
    <dgm:cxn modelId="{975DC196-1D47-40B6-8DD9-C617366DEBE2}" srcId="{176DF840-79A7-4BE0-8483-1795C48685E1}" destId="{2921F2CA-1D6C-4224-9789-9DD2DC50AF05}" srcOrd="0" destOrd="0" parTransId="{E5611AF5-ABDA-4168-BC9D-579A04B89963}" sibTransId="{39760EF7-083D-47BB-BC94-8498C96FA216}"/>
    <dgm:cxn modelId="{6A1CE59D-83C8-DC49-9E2B-B8390CF98C8A}" type="presOf" srcId="{39760EF7-083D-47BB-BC94-8498C96FA216}" destId="{8B556805-B1D3-1545-92CA-5A640907826C}" srcOrd="0" destOrd="0" presId="urn:microsoft.com/office/officeart/2005/8/layout/cycle6"/>
    <dgm:cxn modelId="{B61050E3-9556-D246-A2B6-C815229133DC}" type="presOf" srcId="{2921F2CA-1D6C-4224-9789-9DD2DC50AF05}" destId="{514B3938-EC1F-B545-906C-A5AC48A5663D}" srcOrd="0" destOrd="0" presId="urn:microsoft.com/office/officeart/2005/8/layout/cycle6"/>
    <dgm:cxn modelId="{1107D9F5-BFAF-4927-950C-229C8FDCB8E0}" srcId="{176DF840-79A7-4BE0-8483-1795C48685E1}" destId="{349ADD69-07B1-47C8-BC25-43BDA5D28F2D}" srcOrd="1" destOrd="0" parTransId="{780E9AEA-728D-4EBC-B3A2-6EFB06404664}" sibTransId="{13FB9C7A-CE46-4C41-961A-00B0064EDE6E}"/>
    <dgm:cxn modelId="{F0F69B7A-4763-A148-A21E-EC8E94C00631}" type="presParOf" srcId="{D5E96D65-2EF7-0445-9D20-741D518739F0}" destId="{514B3938-EC1F-B545-906C-A5AC48A5663D}" srcOrd="0" destOrd="0" presId="urn:microsoft.com/office/officeart/2005/8/layout/cycle6"/>
    <dgm:cxn modelId="{D489809F-3253-9545-9F1B-79E9D79DC3CD}" type="presParOf" srcId="{D5E96D65-2EF7-0445-9D20-741D518739F0}" destId="{11EFCDDD-198D-FF46-A18C-C8B46A4308D6}" srcOrd="1" destOrd="0" presId="urn:microsoft.com/office/officeart/2005/8/layout/cycle6"/>
    <dgm:cxn modelId="{CBD89A56-FC1C-D646-8333-41A71BBBA8EC}" type="presParOf" srcId="{D5E96D65-2EF7-0445-9D20-741D518739F0}" destId="{8B556805-B1D3-1545-92CA-5A640907826C}" srcOrd="2" destOrd="0" presId="urn:microsoft.com/office/officeart/2005/8/layout/cycle6"/>
    <dgm:cxn modelId="{0B2CEFE3-D87E-6E4F-BE9A-B58AB684AD32}" type="presParOf" srcId="{D5E96D65-2EF7-0445-9D20-741D518739F0}" destId="{0F1E0FF1-4DB2-A340-B656-C288F31F3B5C}" srcOrd="3" destOrd="0" presId="urn:microsoft.com/office/officeart/2005/8/layout/cycle6"/>
    <dgm:cxn modelId="{0F98D6E7-C6EE-764A-A4F2-3C2578A78321}" type="presParOf" srcId="{D5E96D65-2EF7-0445-9D20-741D518739F0}" destId="{5D6D5FB6-F4E1-CF41-AD74-F80DFAF24070}" srcOrd="4" destOrd="0" presId="urn:microsoft.com/office/officeart/2005/8/layout/cycle6"/>
    <dgm:cxn modelId="{0E58E8F0-7B0E-B444-B493-52ACF664FB05}" type="presParOf" srcId="{D5E96D65-2EF7-0445-9D20-741D518739F0}" destId="{8254C4C0-1A04-7940-8E7F-FA0B9A67ABAF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55C6B-641F-704C-8E32-E7CC678B9C87}">
      <dsp:nvSpPr>
        <dsp:cNvPr id="0" name=""/>
        <dsp:cNvSpPr/>
      </dsp:nvSpPr>
      <dsp:spPr>
        <a:xfrm>
          <a:off x="0" y="309765"/>
          <a:ext cx="7012370" cy="936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CORE PROCESS 3 ACTIVITY 2</a:t>
          </a:r>
        </a:p>
      </dsp:txBody>
      <dsp:txXfrm>
        <a:off x="45692" y="355457"/>
        <a:ext cx="6920986" cy="844616"/>
      </dsp:txXfrm>
    </dsp:sp>
    <dsp:sp modelId="{BCCCEEB8-1026-4346-9D75-32091E14ABEF}">
      <dsp:nvSpPr>
        <dsp:cNvPr id="0" name=""/>
        <dsp:cNvSpPr/>
      </dsp:nvSpPr>
      <dsp:spPr>
        <a:xfrm>
          <a:off x="0" y="1360965"/>
          <a:ext cx="7012370" cy="936000"/>
        </a:xfrm>
        <a:prstGeom prst="roundRect">
          <a:avLst/>
        </a:prstGeom>
        <a:solidFill>
          <a:schemeClr val="accent5">
            <a:hueOff val="1486885"/>
            <a:satOff val="-6580"/>
            <a:lumOff val="-660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CLASS DIAGRAM CONCEPTS</a:t>
          </a:r>
        </a:p>
      </dsp:txBody>
      <dsp:txXfrm>
        <a:off x="45692" y="1406657"/>
        <a:ext cx="6920986" cy="844616"/>
      </dsp:txXfrm>
    </dsp:sp>
    <dsp:sp modelId="{8901C831-1C2F-6445-9676-D30160B673D1}">
      <dsp:nvSpPr>
        <dsp:cNvPr id="0" name=""/>
        <dsp:cNvSpPr/>
      </dsp:nvSpPr>
      <dsp:spPr>
        <a:xfrm>
          <a:off x="0" y="2412165"/>
          <a:ext cx="7012370" cy="936000"/>
        </a:xfrm>
        <a:prstGeom prst="roundRect">
          <a:avLst/>
        </a:prstGeom>
        <a:solidFill>
          <a:schemeClr val="accent5">
            <a:hueOff val="2973771"/>
            <a:satOff val="-13160"/>
            <a:lumOff val="-1320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CASE STUDY</a:t>
          </a:r>
        </a:p>
      </dsp:txBody>
      <dsp:txXfrm>
        <a:off x="45692" y="2457857"/>
        <a:ext cx="6920986" cy="844616"/>
      </dsp:txXfrm>
    </dsp:sp>
    <dsp:sp modelId="{7004B240-CBDA-9440-8B0F-ED55A13FB38B}">
      <dsp:nvSpPr>
        <dsp:cNvPr id="0" name=""/>
        <dsp:cNvSpPr/>
      </dsp:nvSpPr>
      <dsp:spPr>
        <a:xfrm>
          <a:off x="0" y="3463365"/>
          <a:ext cx="7012370" cy="936000"/>
        </a:xfrm>
        <a:prstGeom prst="roundRect">
          <a:avLst/>
        </a:prstGeom>
        <a:solidFill>
          <a:schemeClr val="accent5">
            <a:hueOff val="4460656"/>
            <a:satOff val="-19740"/>
            <a:lumOff val="-1980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KEY TERMS</a:t>
          </a:r>
        </a:p>
      </dsp:txBody>
      <dsp:txXfrm>
        <a:off x="45692" y="3509057"/>
        <a:ext cx="6920986" cy="8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D4E81-2AAE-794B-B884-304277B0CCBC}">
      <dsp:nvSpPr>
        <dsp:cNvPr id="0" name=""/>
        <dsp:cNvSpPr/>
      </dsp:nvSpPr>
      <dsp:spPr>
        <a:xfrm>
          <a:off x="2738595" y="2709333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2257160"/>
              </a:lnTo>
              <a:lnTo>
                <a:pt x="592278" y="225716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976395" y="3779574"/>
        <a:ext cx="116678" cy="116678"/>
      </dsp:txXfrm>
    </dsp:sp>
    <dsp:sp modelId="{C5B05F7F-D27D-CA4A-95A6-6B3DDDBF5EFF}">
      <dsp:nvSpPr>
        <dsp:cNvPr id="0" name=""/>
        <dsp:cNvSpPr/>
      </dsp:nvSpPr>
      <dsp:spPr>
        <a:xfrm>
          <a:off x="2738595" y="270933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1128580"/>
              </a:lnTo>
              <a:lnTo>
                <a:pt x="592278" y="112858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870" y="3241759"/>
        <a:ext cx="63727" cy="63727"/>
      </dsp:txXfrm>
    </dsp:sp>
    <dsp:sp modelId="{42CCE541-C51E-C040-B97C-3AD0E81B5FC7}">
      <dsp:nvSpPr>
        <dsp:cNvPr id="0" name=""/>
        <dsp:cNvSpPr/>
      </dsp:nvSpPr>
      <dsp:spPr>
        <a:xfrm>
          <a:off x="2738595" y="2663613"/>
          <a:ext cx="5922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278" y="4572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9927" y="2694526"/>
        <a:ext cx="29613" cy="29613"/>
      </dsp:txXfrm>
    </dsp:sp>
    <dsp:sp modelId="{BFFDE9FE-E2F0-134C-B6EC-E4EB26B7B133}">
      <dsp:nvSpPr>
        <dsp:cNvPr id="0" name=""/>
        <dsp:cNvSpPr/>
      </dsp:nvSpPr>
      <dsp:spPr>
        <a:xfrm>
          <a:off x="2738595" y="158075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1128580"/>
              </a:moveTo>
              <a:lnTo>
                <a:pt x="296139" y="112858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870" y="2113179"/>
        <a:ext cx="63727" cy="63727"/>
      </dsp:txXfrm>
    </dsp:sp>
    <dsp:sp modelId="{A6BEB337-613A-1645-A765-9A8AF2CA119E}">
      <dsp:nvSpPr>
        <dsp:cNvPr id="0" name=""/>
        <dsp:cNvSpPr/>
      </dsp:nvSpPr>
      <dsp:spPr>
        <a:xfrm>
          <a:off x="2738595" y="452172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2257160"/>
              </a:moveTo>
              <a:lnTo>
                <a:pt x="296139" y="225716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976395" y="1522413"/>
        <a:ext cx="116678" cy="116678"/>
      </dsp:txXfrm>
    </dsp:sp>
    <dsp:sp modelId="{DF4146CA-A54B-5247-B2F6-E3F93BC6ADCC}">
      <dsp:nvSpPr>
        <dsp:cNvPr id="0" name=""/>
        <dsp:cNvSpPr/>
      </dsp:nvSpPr>
      <dsp:spPr>
        <a:xfrm rot="16200000">
          <a:off x="-88795" y="2257901"/>
          <a:ext cx="4751916" cy="9028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Relationship Types</a:t>
          </a:r>
          <a:endParaRPr lang="en-US" sz="5000" kern="1200" dirty="0"/>
        </a:p>
      </dsp:txBody>
      <dsp:txXfrm>
        <a:off x="-88795" y="2257901"/>
        <a:ext cx="4751916" cy="902864"/>
      </dsp:txXfrm>
    </dsp:sp>
    <dsp:sp modelId="{20FC7F6E-F786-F44D-95A0-8FF84393BF78}">
      <dsp:nvSpPr>
        <dsp:cNvPr id="0" name=""/>
        <dsp:cNvSpPr/>
      </dsp:nvSpPr>
      <dsp:spPr>
        <a:xfrm>
          <a:off x="3330874" y="740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Dependency</a:t>
          </a:r>
        </a:p>
      </dsp:txBody>
      <dsp:txXfrm>
        <a:off x="3330874" y="740"/>
        <a:ext cx="2961394" cy="902864"/>
      </dsp:txXfrm>
    </dsp:sp>
    <dsp:sp modelId="{0D158CE9-861E-FB4B-9561-7DD3042111F8}">
      <dsp:nvSpPr>
        <dsp:cNvPr id="0" name=""/>
        <dsp:cNvSpPr/>
      </dsp:nvSpPr>
      <dsp:spPr>
        <a:xfrm>
          <a:off x="3330874" y="112932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Generalization/Specialization</a:t>
          </a:r>
        </a:p>
      </dsp:txBody>
      <dsp:txXfrm>
        <a:off x="3330874" y="1129321"/>
        <a:ext cx="2961394" cy="902864"/>
      </dsp:txXfrm>
    </dsp:sp>
    <dsp:sp modelId="{72CBC14C-1B77-3F44-9B86-EECFFAE77942}">
      <dsp:nvSpPr>
        <dsp:cNvPr id="0" name=""/>
        <dsp:cNvSpPr/>
      </dsp:nvSpPr>
      <dsp:spPr>
        <a:xfrm>
          <a:off x="3330874" y="225790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</a:t>
          </a:r>
        </a:p>
      </dsp:txBody>
      <dsp:txXfrm>
        <a:off x="3330874" y="2257901"/>
        <a:ext cx="2961394" cy="902864"/>
      </dsp:txXfrm>
    </dsp:sp>
    <dsp:sp modelId="{3A72C090-79AE-8C44-BC69-2A1A2D7E09CF}">
      <dsp:nvSpPr>
        <dsp:cNvPr id="0" name=""/>
        <dsp:cNvSpPr/>
      </dsp:nvSpPr>
      <dsp:spPr>
        <a:xfrm>
          <a:off x="3330874" y="338648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Aggregation</a:t>
          </a:r>
        </a:p>
      </dsp:txBody>
      <dsp:txXfrm>
        <a:off x="3330874" y="3386481"/>
        <a:ext cx="2961394" cy="902864"/>
      </dsp:txXfrm>
    </dsp:sp>
    <dsp:sp modelId="{36809319-9396-2749-BD4F-F228A51C3BEA}">
      <dsp:nvSpPr>
        <dsp:cNvPr id="0" name=""/>
        <dsp:cNvSpPr/>
      </dsp:nvSpPr>
      <dsp:spPr>
        <a:xfrm>
          <a:off x="3330874" y="451506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Composition</a:t>
          </a:r>
        </a:p>
      </dsp:txBody>
      <dsp:txXfrm>
        <a:off x="3330874" y="4515061"/>
        <a:ext cx="2961394" cy="902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E4003-2CB6-7D40-B214-79FCBB18AC58}">
      <dsp:nvSpPr>
        <dsp:cNvPr id="0" name=""/>
        <dsp:cNvSpPr/>
      </dsp:nvSpPr>
      <dsp:spPr>
        <a:xfrm>
          <a:off x="4107" y="278918"/>
          <a:ext cx="3156827" cy="2332883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CDFAB-273A-0F42-A2D7-61A326D6AFFB}">
      <dsp:nvSpPr>
        <dsp:cNvPr id="0" name=""/>
        <dsp:cNvSpPr/>
      </dsp:nvSpPr>
      <dsp:spPr>
        <a:xfrm>
          <a:off x="642189" y="2188806"/>
          <a:ext cx="2720245" cy="653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i="1" kern="1200" dirty="0"/>
            <a:t>Binary association means it links 2 classes</a:t>
          </a:r>
          <a:endParaRPr lang="en-AE" sz="2100" kern="1200" dirty="0"/>
        </a:p>
      </dsp:txBody>
      <dsp:txXfrm>
        <a:off x="642189" y="2188806"/>
        <a:ext cx="2720245" cy="653720"/>
      </dsp:txXfrm>
    </dsp:sp>
    <dsp:sp modelId="{E34FD0A5-8EBD-BD4C-85E8-DB6C62B7C71A}">
      <dsp:nvSpPr>
        <dsp:cNvPr id="0" name=""/>
        <dsp:cNvSpPr/>
      </dsp:nvSpPr>
      <dsp:spPr>
        <a:xfrm>
          <a:off x="3964159" y="278918"/>
          <a:ext cx="3156827" cy="2332883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46977-9CA6-0245-BBFD-A66F58DE4FE3}">
      <dsp:nvSpPr>
        <dsp:cNvPr id="0" name=""/>
        <dsp:cNvSpPr/>
      </dsp:nvSpPr>
      <dsp:spPr>
        <a:xfrm>
          <a:off x="4602241" y="2188806"/>
          <a:ext cx="2720245" cy="653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/>
            <a:t>Self association means it links the class to itself</a:t>
          </a:r>
          <a:endParaRPr lang="en-AE" sz="2100" kern="1200" dirty="0"/>
        </a:p>
      </dsp:txBody>
      <dsp:txXfrm>
        <a:off x="4602241" y="2188806"/>
        <a:ext cx="2720245" cy="653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FFE0F-BF0A-E04E-9DBA-503E53885A7D}">
      <dsp:nvSpPr>
        <dsp:cNvPr id="0" name=""/>
        <dsp:cNvSpPr/>
      </dsp:nvSpPr>
      <dsp:spPr>
        <a:xfrm>
          <a:off x="0" y="2842210"/>
          <a:ext cx="1753092" cy="18647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680" tIns="156464" rIns="12468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Aggregation to Composition</a:t>
          </a:r>
        </a:p>
      </dsp:txBody>
      <dsp:txXfrm>
        <a:off x="0" y="2842210"/>
        <a:ext cx="1753092" cy="1864797"/>
      </dsp:txXfrm>
    </dsp:sp>
    <dsp:sp modelId="{75C4E869-03EF-0D40-B127-C4DD3465D8F3}">
      <dsp:nvSpPr>
        <dsp:cNvPr id="0" name=""/>
        <dsp:cNvSpPr/>
      </dsp:nvSpPr>
      <dsp:spPr>
        <a:xfrm>
          <a:off x="1753092" y="2842210"/>
          <a:ext cx="5259277" cy="18647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3" tIns="177800" rIns="106683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Rule 2: Check the multiplicity on the the top of the diamond, if it is 0..n or 1..n then </a:t>
          </a:r>
          <a:r>
            <a:rPr lang="en-US" sz="1400" kern="1200" dirty="0">
              <a:solidFill>
                <a:srgbClr val="C00000"/>
              </a:solidFill>
            </a:rPr>
            <a:t>it can’t be </a:t>
          </a:r>
          <a:r>
            <a:rPr lang="en-US" sz="1400" kern="1200" dirty="0"/>
            <a:t>transformed into composition, otherwise, if it is (0..1 and 1..1) check Rule 3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Rule 3: if there is a life dependency between the whole and part, then transform it into composition, otherwise keep it as an aggregation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753092" y="2842210"/>
        <a:ext cx="5259277" cy="1864797"/>
      </dsp:txXfrm>
    </dsp:sp>
    <dsp:sp modelId="{15C03EF6-BA4A-0F40-A64F-404A1BFBC558}">
      <dsp:nvSpPr>
        <dsp:cNvPr id="0" name=""/>
        <dsp:cNvSpPr/>
      </dsp:nvSpPr>
      <dsp:spPr>
        <a:xfrm rot="10800000">
          <a:off x="0" y="2123"/>
          <a:ext cx="1753092" cy="286805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907195"/>
                <a:satOff val="-13789"/>
                <a:lumOff val="12157"/>
                <a:alphaOff val="0"/>
                <a:tint val="98000"/>
                <a:lumMod val="110000"/>
              </a:schemeClr>
            </a:gs>
            <a:gs pos="84000">
              <a:schemeClr val="accent2">
                <a:hueOff val="907195"/>
                <a:satOff val="-13789"/>
                <a:lumOff val="12157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907195"/>
              <a:satOff val="-13789"/>
              <a:lumOff val="121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680" tIns="156464" rIns="12468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Association to Aggregation</a:t>
          </a:r>
        </a:p>
      </dsp:txBody>
      <dsp:txXfrm rot="-10800000">
        <a:off x="0" y="2123"/>
        <a:ext cx="1753092" cy="1864238"/>
      </dsp:txXfrm>
    </dsp:sp>
    <dsp:sp modelId="{AA598724-9B22-EC44-941C-9C5797DEC0C6}">
      <dsp:nvSpPr>
        <dsp:cNvPr id="0" name=""/>
        <dsp:cNvSpPr/>
      </dsp:nvSpPr>
      <dsp:spPr>
        <a:xfrm>
          <a:off x="1753092" y="2123"/>
          <a:ext cx="5259277" cy="1864238"/>
        </a:xfrm>
        <a:prstGeom prst="rect">
          <a:avLst/>
        </a:prstGeom>
        <a:solidFill>
          <a:schemeClr val="accent2">
            <a:tint val="40000"/>
            <a:alpha val="90000"/>
            <a:hueOff val="1324556"/>
            <a:satOff val="-12359"/>
            <a:lumOff val="999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1324556"/>
              <a:satOff val="-12359"/>
              <a:lumOff val="99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3" tIns="177800" rIns="106683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Rule 1: If the association name is “consists of”, “is composed of” or any synonym, transform the association into aggregation</a:t>
          </a:r>
        </a:p>
      </dsp:txBody>
      <dsp:txXfrm>
        <a:off x="1753092" y="2123"/>
        <a:ext cx="5259277" cy="18642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89E01-3E67-B341-A9E9-BFFAE4771254}">
      <dsp:nvSpPr>
        <dsp:cNvPr id="0" name=""/>
        <dsp:cNvSpPr/>
      </dsp:nvSpPr>
      <dsp:spPr>
        <a:xfrm>
          <a:off x="3770" y="512347"/>
          <a:ext cx="2041187" cy="12247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CORE PROCESS 3: SYSTEM ANALYSIS ACTIVITIES</a:t>
          </a:r>
        </a:p>
      </dsp:txBody>
      <dsp:txXfrm>
        <a:off x="3770" y="512347"/>
        <a:ext cx="2041187" cy="1224712"/>
      </dsp:txXfrm>
    </dsp:sp>
    <dsp:sp modelId="{341DD2E8-ACB4-314B-A1B2-6D286EC675AA}">
      <dsp:nvSpPr>
        <dsp:cNvPr id="0" name=""/>
        <dsp:cNvSpPr/>
      </dsp:nvSpPr>
      <dsp:spPr>
        <a:xfrm>
          <a:off x="2249075" y="512347"/>
          <a:ext cx="2041187" cy="1224712"/>
        </a:xfrm>
        <a:prstGeom prst="rect">
          <a:avLst/>
        </a:prstGeom>
        <a:solidFill>
          <a:schemeClr val="accent3">
            <a:hueOff val="1100662"/>
            <a:satOff val="-6884"/>
            <a:lumOff val="-47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DOMAIN CLASS DIAGRAM</a:t>
          </a:r>
        </a:p>
      </dsp:txBody>
      <dsp:txXfrm>
        <a:off x="2249075" y="512347"/>
        <a:ext cx="2041187" cy="1224712"/>
      </dsp:txXfrm>
    </dsp:sp>
    <dsp:sp modelId="{DBB4BCCC-D32C-4E4C-9BFC-BB3011EC1F81}">
      <dsp:nvSpPr>
        <dsp:cNvPr id="0" name=""/>
        <dsp:cNvSpPr/>
      </dsp:nvSpPr>
      <dsp:spPr>
        <a:xfrm>
          <a:off x="4494381" y="512347"/>
          <a:ext cx="2041187" cy="1224712"/>
        </a:xfrm>
        <a:prstGeom prst="rect">
          <a:avLst/>
        </a:prstGeom>
        <a:solidFill>
          <a:schemeClr val="accent3">
            <a:hueOff val="2201325"/>
            <a:satOff val="-13767"/>
            <a:lumOff val="-95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CLASS DIAGRAM</a:t>
          </a:r>
        </a:p>
      </dsp:txBody>
      <dsp:txXfrm>
        <a:off x="4494381" y="512347"/>
        <a:ext cx="2041187" cy="1224712"/>
      </dsp:txXfrm>
    </dsp:sp>
    <dsp:sp modelId="{A5A86FF9-E1C3-E943-BD99-A5DD686E529D}">
      <dsp:nvSpPr>
        <dsp:cNvPr id="0" name=""/>
        <dsp:cNvSpPr/>
      </dsp:nvSpPr>
      <dsp:spPr>
        <a:xfrm>
          <a:off x="6739687" y="512347"/>
          <a:ext cx="2041187" cy="1224712"/>
        </a:xfrm>
        <a:prstGeom prst="rect">
          <a:avLst/>
        </a:prstGeom>
        <a:solidFill>
          <a:schemeClr val="accent3">
            <a:hueOff val="3301987"/>
            <a:satOff val="-20651"/>
            <a:lumOff val="-143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CLASS</a:t>
          </a:r>
        </a:p>
      </dsp:txBody>
      <dsp:txXfrm>
        <a:off x="6739687" y="512347"/>
        <a:ext cx="2041187" cy="1224712"/>
      </dsp:txXfrm>
    </dsp:sp>
    <dsp:sp modelId="{8ED096B6-6B50-BE4B-A11A-2F4436F6BD00}">
      <dsp:nvSpPr>
        <dsp:cNvPr id="0" name=""/>
        <dsp:cNvSpPr/>
      </dsp:nvSpPr>
      <dsp:spPr>
        <a:xfrm>
          <a:off x="8984992" y="512347"/>
          <a:ext cx="2041187" cy="1224712"/>
        </a:xfrm>
        <a:prstGeom prst="rect">
          <a:avLst/>
        </a:prstGeom>
        <a:solidFill>
          <a:schemeClr val="accent3">
            <a:hueOff val="4402650"/>
            <a:satOff val="-27534"/>
            <a:lumOff val="-191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ATTRIBUTE</a:t>
          </a:r>
        </a:p>
      </dsp:txBody>
      <dsp:txXfrm>
        <a:off x="8984992" y="512347"/>
        <a:ext cx="2041187" cy="1224712"/>
      </dsp:txXfrm>
    </dsp:sp>
    <dsp:sp modelId="{6419DA60-AA56-884D-B0FF-1DD831918AA8}">
      <dsp:nvSpPr>
        <dsp:cNvPr id="0" name=""/>
        <dsp:cNvSpPr/>
      </dsp:nvSpPr>
      <dsp:spPr>
        <a:xfrm>
          <a:off x="3770" y="1941178"/>
          <a:ext cx="2041187" cy="1224712"/>
        </a:xfrm>
        <a:prstGeom prst="rect">
          <a:avLst/>
        </a:prstGeom>
        <a:solidFill>
          <a:schemeClr val="accent3">
            <a:hueOff val="5503312"/>
            <a:satOff val="-34418"/>
            <a:lumOff val="-239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OPERATION</a:t>
          </a:r>
        </a:p>
      </dsp:txBody>
      <dsp:txXfrm>
        <a:off x="3770" y="1941178"/>
        <a:ext cx="2041187" cy="1224712"/>
      </dsp:txXfrm>
    </dsp:sp>
    <dsp:sp modelId="{3F9C781D-6AAC-1644-AFB2-67489E23FC0D}">
      <dsp:nvSpPr>
        <dsp:cNvPr id="0" name=""/>
        <dsp:cNvSpPr/>
      </dsp:nvSpPr>
      <dsp:spPr>
        <a:xfrm>
          <a:off x="2249075" y="1941178"/>
          <a:ext cx="2041187" cy="1224712"/>
        </a:xfrm>
        <a:prstGeom prst="rect">
          <a:avLst/>
        </a:prstGeom>
        <a:solidFill>
          <a:schemeClr val="accent3">
            <a:hueOff val="6603975"/>
            <a:satOff val="-41301"/>
            <a:lumOff val="-28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G/S</a:t>
          </a:r>
        </a:p>
      </dsp:txBody>
      <dsp:txXfrm>
        <a:off x="2249075" y="1941178"/>
        <a:ext cx="2041187" cy="1224712"/>
      </dsp:txXfrm>
    </dsp:sp>
    <dsp:sp modelId="{6FD27EB7-DA54-264C-BA9D-98F198B51B01}">
      <dsp:nvSpPr>
        <dsp:cNvPr id="0" name=""/>
        <dsp:cNvSpPr/>
      </dsp:nvSpPr>
      <dsp:spPr>
        <a:xfrm>
          <a:off x="4494381" y="1941178"/>
          <a:ext cx="2041187" cy="1224712"/>
        </a:xfrm>
        <a:prstGeom prst="rect">
          <a:avLst/>
        </a:prstGeom>
        <a:solidFill>
          <a:schemeClr val="accent3">
            <a:hueOff val="7704637"/>
            <a:satOff val="-48185"/>
            <a:lumOff val="-335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ASSOCIATION</a:t>
          </a:r>
        </a:p>
      </dsp:txBody>
      <dsp:txXfrm>
        <a:off x="4494381" y="1941178"/>
        <a:ext cx="2041187" cy="1224712"/>
      </dsp:txXfrm>
    </dsp:sp>
    <dsp:sp modelId="{DB5A1098-80F8-C243-A610-C490B5A81938}">
      <dsp:nvSpPr>
        <dsp:cNvPr id="0" name=""/>
        <dsp:cNvSpPr/>
      </dsp:nvSpPr>
      <dsp:spPr>
        <a:xfrm>
          <a:off x="6739687" y="1941178"/>
          <a:ext cx="2041187" cy="1224712"/>
        </a:xfrm>
        <a:prstGeom prst="rect">
          <a:avLst/>
        </a:prstGeom>
        <a:solidFill>
          <a:schemeClr val="accent3">
            <a:hueOff val="8805299"/>
            <a:satOff val="-55068"/>
            <a:lumOff val="-383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AGGREGATION</a:t>
          </a:r>
        </a:p>
      </dsp:txBody>
      <dsp:txXfrm>
        <a:off x="6739687" y="1941178"/>
        <a:ext cx="2041187" cy="1224712"/>
      </dsp:txXfrm>
    </dsp:sp>
    <dsp:sp modelId="{66C3C042-C216-504E-A54F-079BDE3806BA}">
      <dsp:nvSpPr>
        <dsp:cNvPr id="0" name=""/>
        <dsp:cNvSpPr/>
      </dsp:nvSpPr>
      <dsp:spPr>
        <a:xfrm>
          <a:off x="8984992" y="1941178"/>
          <a:ext cx="2041187" cy="1224712"/>
        </a:xfrm>
        <a:prstGeom prst="rect">
          <a:avLst/>
        </a:prstGeom>
        <a:solidFill>
          <a:schemeClr val="accent3">
            <a:hueOff val="9905962"/>
            <a:satOff val="-61952"/>
            <a:lumOff val="-431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COMPOSITION</a:t>
          </a:r>
          <a:br>
            <a:rPr lang="en-US" sz="2000" kern="1200" dirty="0"/>
          </a:br>
          <a:endParaRPr lang="en-US" sz="2000" kern="1200" dirty="0"/>
        </a:p>
      </dsp:txBody>
      <dsp:txXfrm>
        <a:off x="8984992" y="1941178"/>
        <a:ext cx="2041187" cy="12247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B3938-EC1F-B545-906C-A5AC48A5663D}">
      <dsp:nvSpPr>
        <dsp:cNvPr id="0" name=""/>
        <dsp:cNvSpPr/>
      </dsp:nvSpPr>
      <dsp:spPr>
        <a:xfrm>
          <a:off x="1139" y="1271808"/>
          <a:ext cx="3331560" cy="21655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Kahoot! CHAPTER6Quiz4</a:t>
          </a:r>
        </a:p>
      </dsp:txBody>
      <dsp:txXfrm>
        <a:off x="106851" y="1377520"/>
        <a:ext cx="3120136" cy="1954090"/>
      </dsp:txXfrm>
    </dsp:sp>
    <dsp:sp modelId="{8B556805-B1D3-1545-92CA-5A640907826C}">
      <dsp:nvSpPr>
        <dsp:cNvPr id="0" name=""/>
        <dsp:cNvSpPr/>
      </dsp:nvSpPr>
      <dsp:spPr>
        <a:xfrm>
          <a:off x="1666919" y="515300"/>
          <a:ext cx="3678530" cy="3678530"/>
        </a:xfrm>
        <a:custGeom>
          <a:avLst/>
          <a:gdLst/>
          <a:ahLst/>
          <a:cxnLst/>
          <a:rect l="0" t="0" r="0" b="0"/>
          <a:pathLst>
            <a:path>
              <a:moveTo>
                <a:pt x="370177" y="732613"/>
              </a:moveTo>
              <a:arcTo wR="1839265" hR="1839265" stAng="13019425" swAng="6361150"/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E0FF1-4DB2-A340-B656-C288F31F3B5C}">
      <dsp:nvSpPr>
        <dsp:cNvPr id="0" name=""/>
        <dsp:cNvSpPr/>
      </dsp:nvSpPr>
      <dsp:spPr>
        <a:xfrm>
          <a:off x="3679670" y="1271808"/>
          <a:ext cx="3331560" cy="2165514"/>
        </a:xfrm>
        <a:prstGeom prst="roundRect">
          <a:avLst/>
        </a:prstGeom>
        <a:gradFill rotWithShape="0">
          <a:gsLst>
            <a:gs pos="0">
              <a:schemeClr val="accent2">
                <a:hueOff val="907195"/>
                <a:satOff val="-13789"/>
                <a:lumOff val="12157"/>
                <a:alphaOff val="0"/>
                <a:tint val="98000"/>
                <a:lumMod val="110000"/>
              </a:schemeClr>
            </a:gs>
            <a:gs pos="84000">
              <a:schemeClr val="accent2">
                <a:hueOff val="907195"/>
                <a:satOff val="-13789"/>
                <a:lumOff val="12157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Kahoot! CHAPTER6Quiz5</a:t>
          </a:r>
        </a:p>
      </dsp:txBody>
      <dsp:txXfrm>
        <a:off x="3785382" y="1377520"/>
        <a:ext cx="3120136" cy="1954090"/>
      </dsp:txXfrm>
    </dsp:sp>
    <dsp:sp modelId="{8254C4C0-1A04-7940-8E7F-FA0B9A67ABAF}">
      <dsp:nvSpPr>
        <dsp:cNvPr id="0" name=""/>
        <dsp:cNvSpPr/>
      </dsp:nvSpPr>
      <dsp:spPr>
        <a:xfrm>
          <a:off x="1666919" y="515300"/>
          <a:ext cx="3678530" cy="3678530"/>
        </a:xfrm>
        <a:custGeom>
          <a:avLst/>
          <a:gdLst/>
          <a:ahLst/>
          <a:cxnLst/>
          <a:rect l="0" t="0" r="0" b="0"/>
          <a:pathLst>
            <a:path>
              <a:moveTo>
                <a:pt x="3308352" y="2945917"/>
              </a:moveTo>
              <a:arcTo wR="1839265" hR="1839265" stAng="2219425" swAng="6361150"/>
            </a:path>
          </a:pathLst>
        </a:custGeom>
        <a:noFill/>
        <a:ln w="12700" cap="rnd" cmpd="sng" algn="ctr">
          <a:solidFill>
            <a:schemeClr val="accent2">
              <a:hueOff val="907195"/>
              <a:satOff val="-13789"/>
              <a:lumOff val="1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1:5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1297 1 24575,'0'9'0,"0"11"0,0-3 0,0 16 0,0-11 0,0 18 0,0 5 0,-6 15 0,-1-1 0,-14 16 0,0-13 0,5 15 0,-17 9 0,17-21 0,-2-19 0,-1 1 0,-8 24 0,-9 16-426,6-8 426,-6 7 0,9-16 0,-2 6 0,8-8 0,-4-8 0,5-3 0,0 1 0,-4-6 0,4 14 0,0-14 0,-6 14 426,11-6-426,-10 8 0,9 0 0,-10 9 0,10-7 0,-4 6 0,6-8 0,-7 9 0,11-28 0,-1 2 0,-18 42 0,18-43 0,0 0 0,-9 26 0,-1 1 0,6-7 0,-6 15 0,0-6-271,9-25 0,-1 0 271,-9 22 0,0 19 0,8-26 0,-7 10 0,-2 8 0,11-27 0,0 0 0,-8 19 0,8-23 0,1 3 0,3-6 0,-1-3 0,-11 29 0,7-5 0,1-1 0,-4-11 0,4 0 0,0 1 0,5 10 0,0-9 0,-1 1 0,0 22 0,3-19 0,1 1 0,-2 25 0,2-35 0,1 2 0,2-6 0,0-2 0,-6 38 0,7-39 0,0 0 0,-7 39 0,5 9 0,-5-3 0,1-9 0,4-1 0,-11-8 0,12 6 0,-11-14 0,10 5 0,-4-8 0,0 0 0,5-8 0,-5 6 0,-1-6 0,6 0 542,-5 6-542,0-6 0,4 0 0,-4 6 0,6-6 0,0 0 0,0 6 0,0-6 0,0 0 0,0-2 0,0 0 0,0-6 0,0 14 0,0-6 0,0-1 0,0 7 0,0-14 0,0 13 0,0-5 0,6 0 0,1 6 0,0-6 0,6 16 0,-10-26 0,1 0 0,10 34 0,0 14 0,-1-30 0,1 0 0,-1-1 0,1 1 0,0 9 0,-1-7 0,1 6 0,6-8 0,-5 0 0,4-8 0,-5 6 0,-2-14 0,7 6 0,-5-8 0,4 0 0,-6 1 0,6-1 0,-4 0 0,4 0 0,-5 0 0,-1 1 0,1 6 0,0-4 0,0 12 0,7 4 0,-5-7 0,-1-10 0,1 0-678,7 24 678,-7-20 0,2 6 0,9 16 0,1 2 0,-9-13 0,1 1-755,12 23 0,0-1 755,-10-26 0,-1-5 0,0-7 0,0-2-250,2 3 1,0-1 249,9 29 0,-10-32 0,1-1 0,14 31-8,6-9 8,-9-18 608,5 0-608,-7-21 1518,1 12-1518,-5-20 559,1 0-559,-6-3 10,5-8-10,-6 3 0,0-5 0,0 6 0,0-5 0,0 4 0,-5-5 0,4 1 0,-10-6 0,5 0 0,-6-1 0,1-3 0,-1 3 0,5-4 0,-3 0 0,2 0 0,-3 0 0,-1 0 0,1 4 0,-1-3 0,1 4 0,-1-5 0,6 4 0,-4-3 0,3 4 0,1-5 0,-4 0 0,3 0 0,-4 0 0,-1 0 0,0 0 0,1 0 0,-1 0 0,-3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1:5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0 512 24575,'19'0'0,"6"0"0,4 0 0,12-6 0,-5-1 0,21-12 0,-12 6 0,20-13 0,4 4 0,19-14 0,-15 13 0,11-12 0,-15 7 0,1-1 0,15-7 0,-15 3 0,-1 10 0,-11-8 0,-8 11 0,0 1 0,0 1 0,0 5 0,0-5 0,-6 4 0,12 2 0,-11 1 0,13 10 0,-8-5 0,0 0 0,8 5 0,-6-5 0,6 6 0,0 0 0,-5 0 0,13 0 0,-7 0 0,1 0 0,6 0 0,-14 0 0,6 0 0,-7 0 0,-1 6 0,-7 0 0,5 7 0,-12-2 0,13 7 0,2 8 0,-6-5 0,31 26 0,-28-23 0,29 18 0,-14-2 0,5-3 0,5 19 0,-11-13 0,9 13 0,-15-7 0,7 7 0,-9-8 0,-6 5 0,-1-5 0,-8-1 0,1 5 0,-2-12 0,-4 10 0,3-4 0,-10 5 0,10-5 0,-10 3 0,3-5 0,-5 7 0,7 0 0,-5 0 0,5 8 0,-13-14 0,17 34 0,-20-31 0,13 25 0,-11-23 0,-4 0 0,4 0 0,-5 0 0,-1 0 0,1 8 0,0-5 0,0 12 0,0-5 0,1 8 0,-1 0 0,1 0 0,-7 0 0,5 0 0,-4 0 0,-1 0 0,6 8 0,-12-6 0,12 15 0,-11-6 0,10 0 0,-10 6 0,4-15 0,0 16 0,-4-16 0,4 15 0,-6-6 0,0 0 0,0 6 0,0-6-565,0 8 565,0-33 0,0-1 0,0 40 0,0-12 0,0-1 0,0 5-509,0 0 1,0-1 508,0-14 0,0 3 0,0 3 0,0 20 0,0-44 0,0 1 0,0 10 0,0-1 0,0 27 0,0-24 0,0 1 0,4-9 0,-1-4 0,-1 30 0,5-32 0,0 0 0,-6 32 0,6-18 0,1 2 0,-4-15 0,1 1 0,3 12 0,0-2 0,0 18 0,-1-19 0,1 2 0,-3-10 0,-1 0 0,0-1 0,2 1-291,1 4 1,0-3 290,-5 28 0,1-29 0,0 2 0,-2-1 0,-2-1 0,1 46 0,0-36 0,0 1 0,0-13 0,0 1 0,0 12 0,0 1 0,0-6 0,0 0-298,0 1 1,0 1 297,0 5 0,0-1 0,1-13 0,-2-2 0,-1 6 0,-3 2 0,-5 11 0,-2-1 0,3-13 0,-1 0 224,-5 19 0,1-4-224,6 8 0,-5-2 0,5-1 577,-5-6-577,5 7 0,-5-10 0,6 1 0,-1 9 0,-4-7 0,4 6 0,-5-8 0,-1 9 1178,6-15-1178,-5 12 0,6-14 0,-6 0 555,-1 6-555,1-14 0,6-1 0,-4-3 0,4-4 0,-5-1 0,-1 5 0,-4-12 0,4 6 0,-10-1 0,4 2 0,-12 30 0,5-17 0,-4 9 0,5-17 0,6-11 0,-3 4 0,9-12 0,-3 4 0,5-11 0,-1 11 0,2-10 0,-2 10 0,1-5 0,-1 7 0,6-7 0,-5 5 0,10-4 0,-9 5 0,8 0 0,-8 1 0,9-1 0,-4 1 0,5-1 0,0 1 0,0 6 0,-6-5 0,5 12 0,-4-4 0,5 6 0,-6 0 0,5 0 0,-5 0 0,6 0 0,-5-6 0,4-3 0,-4-6 0,-1 9 0,5-14 0,-4 7 0,1-21 0,3 3 0,-4-8 0,1 9 0,2-9 0,-2 8 0,4-3 0,-5 0 0,4 4 0,-3-4 0,4 5 0,-4-6 0,3 5 0,-3-9 0,-1 9 0,4-10 0,-8 5 0,8-6 0,-8 1 0,8-1 0,-8 1 0,4-1 0,-10 1 0,5 0 0,-5 0 0,0-1 0,-1 2 0,-5-1 0,-6 1 0,4 0 0,-10-5 0,-5 3 0,7-3 0,-11 0 0,19 3 0,-4-8 0,0 4 0,4-5 0,-4 0 0,0 0 0,4 0 0,-10 0 0,5 0 0,-7 0 0,6 0 0,-4 0 0,11 0 0,-12 0 0,17 0 0,-9 0 0,15 0 0,-4 0 0,6 0 0,-1 0 0,1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2:0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2630 0 24575,'0'14'0,"0"10"0,0 14 0,0-6 0,0 15 0,0-12 0,-6 9 0,-12 0 0,-3 5 0,-9-4 0,-1-1 0,-1-1 0,-6-5 0,2-7 0,-2 5 0,-6-4 0,-1 1 0,-9 6 0,10-18 0,-6 9 0,7-11 0,-8 1 0,1 3 0,0-9 0,-9 11 0,7-11 0,1 4 0,2-5 0,6-1 0,-7 0 0,0 1 0,-1-1 0,1 1 0,-8 0 0,6-1 0,-15 2 0,15-7 0,-14-1 0,6-6 0,0 0 0,2 0 0,8 0 0,0 0 0,6-11 0,3-1 0,6-12 0,0 1 0,1 0 0,-1 0 0,0 0 0,7 1 0,1 0 0,-1 5 0,6-3 0,-5 7 0,6-2 0,-7 4 0,6 0 0,-5 0 0,5-4 0,-8-2 0,12 1 0,-18 1 0,19 4 0,-10 0 0,6 1 0,-1-1 0,6 1 0,-4-5 0,10 4 0,-5-4 0,5 5 0,5 1 0,-4-1 0,8-5 0,-3 5 0,0-5 0,3 5 0,-4-5 0,5 5 0,0-5 0,0 0 0,0 4 0,-4-9 0,3 4 0,-8 0 0,7-3 0,-7 3 0,4 0 0,-6-4 0,2 9 0,-1-4 0,0 0 0,0 4 0,-5-8 0,5 9 0,0-4 0,2 4 0,7 1 0,-4-1 0,1 5 0,3-3 0,-3 3 0,4-4 0,0 0 0,0 0 0,0 8 0,0-2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2:06.7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24575,'9'0'0,"11"0"0,17 0 0,25 0 0,27 0-906,-36 0 1,3 0 905,8 0 0,6 0-939,-1 0 1,5 0-1,1 0 939,1 0 0,1 0 0,3 0-1079,17 0 0,4 0 0,0 0 1079,-6 0 0,-1 0 0,1 0 0,3 0 0,1 0 0,2 0-836,-18 0 0,2 0 0,0 0 0,1 0 836,-1 0 0,0 0 0,2 0 0,0 0 0,10 0 0,3 0 0,-1 0 0,-1 0 0,-6 0 0,-2 0 0,0 0 0,1 0 0,2 0 0,1 0 0,0 0 0,0 0 0,2 0 0,0 0 0,-1 0 0,-6 0 0,5 0 0,-6 0 0,4 0-421,-5 0 1,4 0-1,0 0 1,-6 0 420,1 0 0,-5 0 0,5 0 0,-5 0 0,4 0 0,1 0 0,-2 0 0,-7 0 0,-1 0 0,0 0 0,-1 0 0,25 0 0,0 0 0,-1 0 0,1 0 0,0 0 0,0 0-93,-4-1 0,0 0 1,-1 3 92,0 3 0,0 2 0,-1-1 0,-4-2 0,-2 0 0,-1 2 0,-3 6 0,-1 2 0,-1-1 114,-3-4 0,-2-3 0,2 2-114,3 1 0,0 2 0,0-2 0,-4-1 0,-1-1 0,2-1 0,9-2 0,1 0 0,-1-1 0,-8 1 0,-1-1 0,1-1 0,7-1 0,1-1 0,-3-1 0,-10 1 0,-2 0 0,0 0 402,4 0 0,1 0 0,-2 0-402,-7 0 0,-1 0 0,-1 0 629,33 1 0,-1-2-629,-5-3 0,-1 0 0,-1 4 0,-1-2 0,3-6 0,-1-1 0,-6 8 0,-2 0 673,2-3 0,-2 0-673,-5 3 0,-1 2 0,0-1 0,1 0 0,6 0 0,0 0 0,-7 0 0,4 0 0,-7 0 0,5 0 0,-8 0 0,-5-1 0,-2 2 0,29 1 0,-4 3 1773,0 3-1773,-41 2 0,-1 2 0,40 10 2252,-12 0-2252,-10-2 2273,-7-2-2273,-2-3 1849,-8 8-1849,1-9 777,-8 4-777,5-6 92,-12 0-92,6 0 0,-8-1 0,-5-4 0,4-2 0,-5-5 0,7 0 0,-1 0 0,-5 0 0,11 0 0,-10 0 0,12 0 0,-1 0 0,-5 0 0,6 0 0,-8 0 0,1 0 0,-7 0 0,-1 0 0,-11 4 0,8 6 0,-12 1 0,7 3 0,-14-5 0,4 6 0,-8 0 0,8 1 0,-8 4 0,3-4 0,-4 5 0,0 0 0,0 0 0,0 0 0,5 0 0,-4 0 0,3 0 0,-4 6 0,0-5 0,0 11 0,0-4 0,0 12 0,0 2 0,0 15 0,0 2 0,0 8 0,0-1 0,0 1 0,0 0 0,0 9 0,0-7 0,0 6 0,0 11 0,0-23 0,3-9 0,2 4 0,-1 4 0,1 0 0,-1-11 0,1 0-255,2 22 1,0-4 254,2 3 0,-5-20 0,0 1 0,9 36 0,-8-36 0,-1-1 0,4 28 0,5 15 0,-5-26 0,6 15-97,-6-15 97,4 7 0,-10-18 0,10 7 0,-11-14 0,11 14 506,-4-6-506,-1 8 100,5 0-100,-10-8 0,10 6 0,-5-6 0,7 8 0,-7 8 0,6 13 0,-5 1 0,1-1-236,-2-36 0,0-1 236,-5 16 0,1-12 0,1 1 0,-4 16 0,0-20 0,0 1 0,0 36 0,0-21 0,0 1 0,0-16 0,0 0 0,0 13 0,0-1 0,0 31 0,0-10 0,0 1 0,0 0 0,-7-1 0,-1 1 0,0-1 0,2 1 0,6-1 0,0 0 0,0-8 0,0 6 0,0-6 0,0 0 0,0-3 0,0-8 0,0 0 0,0 0 0,-6-8 0,5-2 0,-11-8 0,11 0 472,-5-6-472,1 4 0,3-12 0,-9 6 0,10-8 0,-4 1 0,-1 6 0,-1 25 0,-5-10 0,5 24 0,-5-20 0,3 37 0,1-30 0,1-15 0,0 0 0,-1 19 0,-6 8 0,-1 6 0,1-15 0,1-1 0,0-12 0,0-7 0,0 1 0,6-14 0,-3 3 0,4-18 0,-1 11 0,-2-10 0,8-1 0,-9-3 0,9-3 0,-4 0 0,1 4 0,2-10 0,-2 10 0,4-9 0,0 4 0,0-6 0,0 6 0,0-5 0,0 5 0,0-6 0,0 5 0,0-3 0,0 2 0,0-3 0,4-1 0,1-4 0,4 3 0,1-7 0,-2 3 0,-3-4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2:11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13814 8717 24575,'0'20'0,"0"3"0,0 18 0,0 3 0,0 22 0,0-4 0,0 23 0,0-14-525,0 24 525,0-4 0,0-38 0,0 3 0,0 4 0,0 0 0,0-5 0,0 2-475,0 14 1,0 0 474,0-13 0,0-1 0,0 14 0,0 0 0,0-10 0,0 0 0,0 5 0,0 1 0,0 0 0,0 0 0,0-1 0,0 1-671,0 5 0,0 1 671,0-5 0,0 0 0,1 5 0,-2-1-354,-2-10 1,-1-2 353,4-9 0,-1-1 0,-6 3 0,0-1 0,5 39 0,-4-37 0,-2 1 0,4-5 0,0 0 0,-5 47 91,-4-9-91,12-1 0,-12 0 0,11 1 0,-5-9 0,1-3 0,5-8 852,-5-8-852,6-2 1360,0-8-1360,0-7 802,-5-1-802,3-8 418,-3-5-418,5-2 0,0-6 0,0-5 0,0 7 0,0-11 0,-4 7 0,3-10 0,-8-3 0,4 2 0,-4-7 0,0 3 0,-1-4 0,1 0 0,-1 0 0,0 0 0,1 0 0,-6 0 0,4 0 0,-4 0 0,1 0 0,3 0 0,-9 0 0,4-5 0,-5 4 0,0-9 0,-7 9 0,0-9 0,-30 9 0,17-9 0,-32 2 0,20 1 0,-15-5 0,-29 3-742,13 1 742,25 1 0,0 0 0,-41 5 0,41-1 0,-2-1-555,0 4 0,-1 0 555,-4-3 0,-1-1 0,-6 3 0,1 0 0,4-3 0,0 1-826,-10 2 1,-1 2 825,5-1 0,1 0 0,-1 0 0,0 0 0,-4 0 0,0 0 0,4 0 0,0 0 0,-5 0 0,-1 0 0,0-4 0,0 0 0,1 3 0,-1 0 0,1-7 0,-1 0 0,-5 3 0,-1 0 0,5-4 0,1 0 0,-6 0 0,1 0 0,12 4 0,0 0 0,-12-3 0,1 0 0,9 3 0,0 0 0,-17-4 0,-1-1-1032,6 1 1,0 0 1031,-6-1 0,-1 1 0,0 4 0,0 0 0,1-4 0,-1 1 0,-5 7 0,0 0 0,4-8 0,-1 1 0,26 6 0,-1 3 0,0-2 0,4-2 0,0 0 0,-2 1-604,-7 1 0,-2 1 0,1 1 604,5-1 0,1 0 0,-6 0 0,-4 0 0,-7 0 0,-1 0 0,5 0 0,-4 0 0,5 0 0,-5 0-480,3-1 1,-4 1 0,0 0 0,6 1 479,1 1 0,6 1 0,-1 0 0,-5 0 0,-1 0 0,2 3-331,7 2 1,1 2 0,-1 0 330,-7 0 0,-2 1 0,1 0 0,8 2 0,1 0 0,-1 1 0,2-1 0,-1 1 0,0-2 0,-3-1 0,0-1 0,0 0-59,7 2 1,0 1 0,0-2 58,-3 0 0,-1-1 0,0 0 0,1 0 0,1 0 0,0 0 0,3 0 0,0-1 0,0 0 0,0-2 0,-1-1 0,2 0 0,-28 4 0,2-1 265,0-4 1,2 0-266,9 3 0,1 0 0,-4-7 0,-1 0 0,6 3 0,1-1 0,6-2 0,0-2 799,-6 1 0,2 0-799,7 0 0,4 0 0,8 0 0,0 0 0,-19 0 0,4 0 1842,-9 0-1842,3 0 0,-2 0 0,-16 7 0,32-6 0,-1 0 0,11 5 0,1 2 0,-6-4 0,0 1 0,5 2 0,-2 2 0,-33-1 0,0 0 0,37-1 0,1 0 0,-31 1 0,2-1 0,-10 8 0,41-7 0,0-1 1906,-47 2-1906,9 4 0,10-6 0,1 1 0,9-2 1933,0 0-1933,8-4 1390,2 4-1390,7-6 873,8 0-873,1 0 388,8 0-388,5 0 0,2 0 0,11 0 0,1 0 0,10-4 0,1-1 0,8 0 0,-3-3 0,7 7 0,-2-8 0,3 4 0,1-1 0,-5-2 0,4-3 0,-4 0 0,1-8 0,3 3 0,-3-12 0,5 0 0,1-7 0,0-23 0,1 2 0,2-39-1049,7 4 1049,-14 32 0,1-2 0,6 1 0,1-2-757,-6-10 0,-2 0 757,4 4 0,0 0 0,-2-10 0,-2 0 0,0 10 0,0 0 0,1-11 0,0 1 0,0 10 0,-1 0 0,-3-10 0,-1 0 0,1 5 0,-2-1 0,-3-5 0,0-1-887,0-6 1,0 0 886,0 6 0,0-2 0,0-9 0,0-2-1083,0-1 0,0 0 1083,0 27 0,0-1 0,0-1 0,0-3 0,0 0 0,0-1 0,0-4 0,0-1 0,0 1 0,0 3 0,0 1 0,0-1-596,0-7 0,0-2 0,0 1 596,0 4 0,0 0 0,0-1 0,0-3 0,0-1 0,0-1 0,0-4 0,0 0 0,0 0-525,0 4 0,0 0 0,0-1 525,0-7 0,0-2 0,0 1 0,0 8 0,0 1 0,0 0-281,0-5 0,0 1 0,0 0 281,0 9 0,0 1 0,0 0 0,0 0 0,0 1 0,0 1 82,0 6 0,0 3 0,0 0-82,-3-28 0,-2 2 0,-3-1 0,-3 4 0,-1 14 0,-3 1 594,-5-4 0,-2 1-594,4 10 0,1 3 0,-3 2 0,0 3 2436,-10-34-2436,15 42 0,0 1 0,-14-32 775,8 19 0,1-4-775,6 11 0,1-1 0,-4-7 0,2-1 0,9 0 0,3 0 0,-1 5 0,1-2 0,3-15 0,0 0 0,0 4 0,0 1 0,0-6 0,0-1 0,0 0 0,0 0 0,-1 1 0,2-1 0,6 0 0,2 1 0,0-1 0,2 1 0,5-2 0,3 2 0,2 5 0,0 0 0,-3 1 0,0 1 0,2 5 0,0 1 0,-3 0 0,-1-1 0,1 1 0,0-1 0,-4 1 0,-1 0 0,0-5 0,1-3 0,-3 6 0,2-3 0,-2 2 0,0-12 0,0 0 0,7-11 0,-3 0 0,-8 7 0,-3 4 0,5 20 0,-2 0 0,-5-29 0,0-2 0,6 17 0,1 2 0,-3-7 0,0 1 0,3 3 0,1 4 0,-1 13 0,0 2 721,0-7 0,0 2-721,6-22 0,-6 30 0,0 0 0,6-25 1338,5 10-1338,-5 11 412,10 8-412,-11 6 1517,5 3-1517,-2 12 579,-4-4-579,3 10 0,-4-4 0,0 0 0,-1 9 0,1-7 0,-5 9 0,-2 0 0,0 1 0,-3 5 0,4 1 0,-5-1 0,0 1 0,0-1 0,0 1 0,4 4 0,0 1 0,5 8 0,-4 1 0,-1 4 0,0 0 0,-3 0 0,3 1 0,-4-1 0,0 0 0,0-1 0,4-3 0,-3 3 0,4-3 0,-5 5 0,0-1 0,0 0 0,0-4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D1DD-95E1-BB42-ABEC-C406E5285E45}" type="datetimeFigureOut">
              <a:rPr lang="en-AE" smtClean="0"/>
              <a:t>10/04/2025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E79F0-4AF6-0E47-B59B-FEA88779C15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8384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08517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3272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0961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5977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12448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54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17187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21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96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This is the first question we will have to ask the domain expert</a:t>
            </a:r>
          </a:p>
          <a:p>
            <a:pPr lvl="1"/>
            <a:r>
              <a:rPr lang="en-US" dirty="0"/>
              <a:t>We will start from the notion that a flight is offered most often by a single airline company, but that it can also be shared among several charterers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24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11594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However, we notice once again that sentence 10 only concerns one direction of the association. It does not enable the multiplicity to the side of the </a:t>
            </a:r>
            <a:r>
              <a:rPr lang="en-US" i="1" dirty="0"/>
              <a:t>Airport class to be </a:t>
            </a:r>
            <a:r>
              <a:rPr lang="en-US" dirty="0"/>
              <a:t>determined</a:t>
            </a:r>
          </a:p>
          <a:p>
            <a:pPr lvl="1"/>
            <a:r>
              <a:rPr lang="en-US" dirty="0"/>
              <a:t>The question must therefore be formulated in the following way: </a:t>
            </a:r>
            <a:r>
              <a:rPr lang="en-US" dirty="0">
                <a:solidFill>
                  <a:schemeClr val="accent5"/>
                </a:solidFill>
              </a:rPr>
              <a:t>By how many airports is a city served?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32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61640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consult the domain expert to obtain the answer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33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0724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67444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consult the domain expert to obtain the answer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34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3116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why not consider this notion of stopover as a third role played by an airport with regard to a flight? </a:t>
            </a:r>
          </a:p>
          <a:p>
            <a:pPr lvl="1"/>
            <a:r>
              <a:rPr lang="en-US" sz="1800" dirty="0"/>
              <a:t>The </a:t>
            </a:r>
            <a:r>
              <a:rPr lang="en-US" sz="1800" i="1" dirty="0" err="1"/>
              <a:t>arrivalTime</a:t>
            </a:r>
            <a:r>
              <a:rPr lang="en-US" sz="1800" i="1" dirty="0"/>
              <a:t> and </a:t>
            </a:r>
            <a:r>
              <a:rPr lang="en-US" sz="1800" i="1" dirty="0" err="1"/>
              <a:t>departureTime</a:t>
            </a:r>
            <a:r>
              <a:rPr lang="en-US" sz="1800" i="1" dirty="0"/>
              <a:t> attributes then </a:t>
            </a:r>
            <a:r>
              <a:rPr lang="en-US" sz="1800" dirty="0"/>
              <a:t>become association attributes</a:t>
            </a:r>
          </a:p>
          <a:p>
            <a:r>
              <a:rPr lang="en-US" sz="2000" dirty="0"/>
              <a:t>The  </a:t>
            </a:r>
            <a:r>
              <a:rPr lang="en-US" sz="2000" i="1" dirty="0"/>
              <a:t>Stopover class then </a:t>
            </a:r>
            <a:r>
              <a:rPr lang="en-US" sz="2000" dirty="0"/>
              <a:t>disappears as such, and finds itself replaced by an association class, </a:t>
            </a:r>
            <a:r>
              <a:rPr lang="en-US" sz="2000" i="1" dirty="0" err="1"/>
              <a:t>StopoverInfo</a:t>
            </a:r>
            <a:endParaRPr lang="en-US" sz="2000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35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8366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Blue:  Classes decribe the flight management</a:t>
            </a:r>
          </a:p>
          <a:p>
            <a:r>
              <a:rPr lang="en-AE" dirty="0"/>
              <a:t>Red: classes decribe the booking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38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48384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40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7142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You can find the kahoot!Q</a:t>
            </a:r>
            <a:r>
              <a:rPr lang="en-US" dirty="0"/>
              <a:t>u</a:t>
            </a:r>
            <a:r>
              <a:rPr lang="en-AE" dirty="0"/>
              <a:t>iz under the following link: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Higher Colleges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Curriculum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CIS2303</a:t>
            </a:r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duplicate it in your space and share it with your students.</a:t>
            </a:r>
            <a:endParaRPr lang="en-US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41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76961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42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6808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01958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concentrate only on analysis activities in this chapter, keep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 that they are usually intermixed with design, implementation, and other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 during the system development life cycle. For example, as shown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2-2, analysis activities are most intensive in the second iteration but occur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varying degrees during all project iterations except the last.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chapter, we are going to cover only  activity 2 which is define/or document the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637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Main goal</a:t>
            </a:r>
            <a:r>
              <a:rPr lang="en-US" altLang="en-US" dirty="0"/>
              <a:t>: to discover the key data contained in the problem domain and to build a structural model of the objects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3551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451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1D16F-0456-4E18-B5B4-52C4B35D5D9F}" type="slidenum">
              <a:rPr lang="fr-BE" smtClean="0"/>
              <a:pPr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583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Access modifier restricts access to attributes to ensure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Primary Key and Foreign keys are DB concepts and should not be included  in  the class diagram. A class has only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members and member functions.</a:t>
            </a:r>
            <a:endParaRPr lang="en-US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1417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Access modifier restricts access to operations to ensure consistency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4635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Please note that Dependency is out of the scope of this course</a:t>
            </a:r>
          </a:p>
        </p:txBody>
      </p:sp>
      <p:sp>
        <p:nvSpPr>
          <p:cNvPr id="6451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1D16F-0456-4E18-B5B4-52C4B35D5D9F}" type="slidenum">
              <a:rPr lang="fr-BE" smtClean="0"/>
              <a:pPr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604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5837569"/>
            <a:ext cx="11262866" cy="552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82661" y="915870"/>
            <a:ext cx="6526740" cy="1475013"/>
          </a:xfrm>
          <a:effectLst/>
        </p:spPr>
        <p:txBody>
          <a:bodyPr anchor="b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CIS2303-SysTEMS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2663" y="283867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F34E7DD-7B98-B143-B2D7-981C02EB6724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04ACF14-4F7F-934C-92E9-F988F3645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534" y="915870"/>
            <a:ext cx="4530119" cy="45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9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B2CD-6CAE-BE4B-A70B-ADF10CD04167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0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2AF721-8A8A-914B-B1F1-3622BBA5F5DD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4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949C-C09C-4B45-BE84-B8A5B37D90A0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2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E609FB-48FC-7144-9A95-F426FB25BE3C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9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7D9D-8AFB-4848-9854-8335547F2129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0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95F1-09B5-754D-89B2-45D1B5D900EE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35CB-A993-974D-AEC2-316A59B3EB43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5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601A-666D-2647-B29C-5BE7883D9681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E74657-92B3-E44F-93D3-73E4B8662284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9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DB91B-D729-F041-B533-D5B828A6DC9B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7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AED3C8-AFC5-2641-93AB-8698C85DF05C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Systems Analysis and Design in a Changing World,  7th  Edition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20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wtc.wordpress.com/tag/welfare-stat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F4D1761-019A-AF45-896A-86FACF3DE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2661" y="2501582"/>
            <a:ext cx="6526740" cy="1349797"/>
          </a:xfrm>
        </p:spPr>
        <p:txBody>
          <a:bodyPr>
            <a:normAutofit/>
          </a:bodyPr>
          <a:lstStyle/>
          <a:p>
            <a:r>
              <a:rPr lang="en-AE" dirty="0"/>
              <a:t>Chapter 6</a:t>
            </a:r>
          </a:p>
          <a:p>
            <a:r>
              <a:rPr lang="en-AE" dirty="0"/>
              <a:t>SYSTEM REQUIREMENTS Documentation- Modelling SYSTEMS’ STRCUTURE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A52F9E-7B36-B84F-8C35-74BD17ADC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36122"/>
              </p:ext>
            </p:extLst>
          </p:nvPr>
        </p:nvGraphicFramePr>
        <p:xfrm>
          <a:off x="5334000" y="3964578"/>
          <a:ext cx="6262255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8707">
                  <a:extLst>
                    <a:ext uri="{9D8B030D-6E8A-4147-A177-3AD203B41FA5}">
                      <a16:colId xmlns:a16="http://schemas.microsoft.com/office/drawing/2014/main" val="3734516599"/>
                    </a:ext>
                  </a:extLst>
                </a:gridCol>
                <a:gridCol w="4003548">
                  <a:extLst>
                    <a:ext uri="{9D8B030D-6E8A-4147-A177-3AD203B41FA5}">
                      <a16:colId xmlns:a16="http://schemas.microsoft.com/office/drawing/2014/main" val="2864370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E" dirty="0"/>
                        <a:t>CHAPTER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dirty="0"/>
                        <a:t>CLO3: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structural models to specify system requirements, both independently and in collaboration with peers</a:t>
                      </a:r>
                      <a:endParaRPr lang="en-AE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5844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EE5018E-D44A-A14C-9536-DC9A575D9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82A26C-E2DA-2744-90FC-C62DFF90B2C4}"/>
              </a:ext>
            </a:extLst>
          </p:cNvPr>
          <p:cNvSpPr txBox="1">
            <a:spLocks/>
          </p:cNvSpPr>
          <p:nvPr/>
        </p:nvSpPr>
        <p:spPr>
          <a:xfrm>
            <a:off x="5185161" y="918370"/>
            <a:ext cx="6526740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CIS2303-SysTEMS ANALYSIS and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38242" name="Rectangle 2"/>
          <p:cNvSpPr>
            <a:spLocks noGrp="1"/>
          </p:cNvSpPr>
          <p:nvPr>
            <p:ph type="title"/>
          </p:nvPr>
        </p:nvSpPr>
        <p:spPr bwMode="auto"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fr-CA" dirty="0"/>
              <a:t>CLASS</a:t>
            </a:r>
            <a:endParaRPr lang="fr-CA" i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9220" name="Rectangle 3"/>
          <p:cNvSpPr>
            <a:spLocks noGrp="1"/>
          </p:cNvSpPr>
          <p:nvPr>
            <p:ph type="body" idx="1"/>
          </p:nvPr>
        </p:nvSpPr>
        <p:spPr>
          <a:xfrm>
            <a:off x="4561870" y="774699"/>
            <a:ext cx="7183597" cy="315236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ea typeface="ＭＳ Ｐゴシック" panose="020B0600070205080204" pitchFamily="34" charset="-128"/>
              </a:rPr>
              <a:t>A class is a description of a collection of objects </a:t>
            </a:r>
            <a:r>
              <a:rPr lang="en-US" sz="2000" dirty="0"/>
              <a:t>sharing the same structure (attributes), behaviors(operations), relationships, and semantics</a:t>
            </a:r>
          </a:p>
          <a:p>
            <a:r>
              <a:rPr lang="en-GB" sz="2000" dirty="0"/>
              <a:t>Attributes are properties describing the state of an instance of class (an object)</a:t>
            </a:r>
          </a:p>
          <a:p>
            <a:r>
              <a:rPr lang="en-GB" sz="2000" dirty="0"/>
              <a:t>Operations are actions or functions that a class can perform </a:t>
            </a:r>
          </a:p>
          <a:p>
            <a:r>
              <a:rPr lang="en-US" sz="2000" b="1" dirty="0"/>
              <a:t>Naming conventions </a:t>
            </a:r>
            <a:r>
              <a:rPr lang="en-US" sz="2000" dirty="0"/>
              <a:t>for class names are singular words without spaces.  Where more than one word is used, each word is capitalized.  </a:t>
            </a:r>
          </a:p>
          <a:p>
            <a:endParaRPr lang="en-GB" sz="20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0999172" y="638057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113" y="3557232"/>
            <a:ext cx="5603167" cy="28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8"/>
            <a:ext cx="3054091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CLASS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9A70A-7628-3247-8853-EAFDE0E80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723900"/>
            <a:ext cx="7139222" cy="5134900"/>
          </a:xfrm>
        </p:spPr>
        <p:txBody>
          <a:bodyPr>
            <a:normAutofit/>
          </a:bodyPr>
          <a:lstStyle/>
          <a:p>
            <a:r>
              <a:rPr lang="en-US" dirty="0"/>
              <a:t>Attributes are usually listed in the form: </a:t>
            </a:r>
          </a:p>
          <a:p>
            <a:pPr lvl="1"/>
            <a:r>
              <a:rPr lang="en-US" dirty="0" err="1"/>
              <a:t>Access_modifier</a:t>
            </a:r>
            <a:r>
              <a:rPr lang="en-US" dirty="0"/>
              <a:t> </a:t>
            </a:r>
            <a:r>
              <a:rPr lang="en-US" dirty="0" err="1"/>
              <a:t>attribute_Name</a:t>
            </a:r>
            <a:r>
              <a:rPr lang="en-US" dirty="0"/>
              <a:t> : Type</a:t>
            </a:r>
          </a:p>
          <a:p>
            <a:r>
              <a:rPr lang="en-US" dirty="0"/>
              <a:t>The access modifiers are :</a:t>
            </a:r>
          </a:p>
          <a:p>
            <a:pPr lvl="1"/>
            <a:r>
              <a:rPr lang="en-US" altLang="en-US" dirty="0"/>
              <a:t>Public attributes (+): visible to all classes</a:t>
            </a:r>
          </a:p>
          <a:p>
            <a:pPr lvl="1"/>
            <a:r>
              <a:rPr lang="en-US" altLang="en-US" dirty="0"/>
              <a:t>Protected attributes (#): visible only to an instance of the class in which they are defined and its descendants (sub classes)</a:t>
            </a:r>
          </a:p>
          <a:p>
            <a:pPr lvl="1"/>
            <a:r>
              <a:rPr lang="en-US" altLang="en-US" dirty="0"/>
              <a:t>Private attributes (-): visible only to an instance of the class in which they are defined</a:t>
            </a:r>
          </a:p>
          <a:p>
            <a:r>
              <a:rPr lang="en-US" altLang="en-US" dirty="0"/>
              <a:t>The attribute can be a derived one, which means it can be computed from other attributes</a:t>
            </a:r>
          </a:p>
          <a:p>
            <a:pPr lvl="1"/>
            <a:r>
              <a:rPr lang="en-US" dirty="0"/>
              <a:t>A derived attribute is designated by a preceding ‘/’ as in:  / age : Integer</a:t>
            </a:r>
          </a:p>
          <a:p>
            <a:r>
              <a:rPr lang="en-US" b="1" dirty="0"/>
              <a:t>Naming conventions </a:t>
            </a:r>
            <a:r>
              <a:rPr lang="en-US" dirty="0"/>
              <a:t>for attributes are singular words without spaces.   These are usually nouns.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06" y="3492598"/>
            <a:ext cx="3251401" cy="2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1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8"/>
            <a:ext cx="3054091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CLASS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9A70A-7628-3247-8853-EAFDE0E80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723900"/>
            <a:ext cx="7139222" cy="5134900"/>
          </a:xfrm>
        </p:spPr>
        <p:txBody>
          <a:bodyPr>
            <a:normAutofit/>
          </a:bodyPr>
          <a:lstStyle/>
          <a:p>
            <a:r>
              <a:rPr lang="en-US" sz="2100" dirty="0"/>
              <a:t>Operations are usually listed in the form: </a:t>
            </a:r>
          </a:p>
          <a:p>
            <a:pPr lvl="1"/>
            <a:r>
              <a:rPr lang="en-US" dirty="0" err="1"/>
              <a:t>Access_modifier</a:t>
            </a:r>
            <a:r>
              <a:rPr lang="en-US" dirty="0"/>
              <a:t> </a:t>
            </a:r>
            <a:r>
              <a:rPr lang="en-US" dirty="0" err="1"/>
              <a:t>Operation_Name</a:t>
            </a:r>
            <a:r>
              <a:rPr lang="en-US" dirty="0"/>
              <a:t>(Parameter1_Name:type,…, </a:t>
            </a:r>
            <a:r>
              <a:rPr lang="en-US" dirty="0" err="1"/>
              <a:t>ParameterN_Name:type</a:t>
            </a:r>
            <a:r>
              <a:rPr lang="en-US" dirty="0"/>
              <a:t>) : Type</a:t>
            </a:r>
          </a:p>
          <a:p>
            <a:r>
              <a:rPr lang="en-US" altLang="en-US" sz="2100" dirty="0"/>
              <a:t>Types of operations:</a:t>
            </a:r>
          </a:p>
          <a:p>
            <a:pPr lvl="1"/>
            <a:r>
              <a:rPr lang="en-US" altLang="en-US" dirty="0"/>
              <a:t>Constructor—creates an object</a:t>
            </a:r>
          </a:p>
          <a:p>
            <a:pPr lvl="1"/>
            <a:r>
              <a:rPr lang="en-US" altLang="en-US" dirty="0"/>
              <a:t>Query—makes information about the state of an object available</a:t>
            </a:r>
          </a:p>
          <a:p>
            <a:pPr lvl="1"/>
            <a:r>
              <a:rPr lang="en-US" altLang="en-US" dirty="0"/>
              <a:t>Update—changes values of some or all object’s attributes</a:t>
            </a:r>
          </a:p>
          <a:p>
            <a:pPr lvl="1"/>
            <a:r>
              <a:rPr lang="en-US" altLang="en-US" dirty="0"/>
              <a:t>Destructor—deletes or removes an object</a:t>
            </a:r>
          </a:p>
          <a:p>
            <a:pPr>
              <a:spcBef>
                <a:spcPts val="600"/>
              </a:spcBef>
            </a:pPr>
            <a:r>
              <a:rPr lang="en-US" altLang="en-US" sz="2100" dirty="0"/>
              <a:t>Common operations are not shown</a:t>
            </a:r>
          </a:p>
          <a:p>
            <a:pPr lvl="1"/>
            <a:r>
              <a:rPr lang="en-US" altLang="en-US" dirty="0"/>
              <a:t>Create or delete an instance</a:t>
            </a:r>
          </a:p>
          <a:p>
            <a:pPr lvl="1"/>
            <a:r>
              <a:rPr lang="en-US" altLang="en-US" dirty="0"/>
              <a:t>Return or set a value</a:t>
            </a:r>
          </a:p>
          <a:p>
            <a:r>
              <a:rPr lang="en-US" b="1" dirty="0"/>
              <a:t>Naming conventions:  O</a:t>
            </a:r>
            <a:r>
              <a:rPr lang="en-US" dirty="0"/>
              <a:t>peration names are singular words without spaces.  Where more than one word is used, each word is capitalized.  Operations are verbs</a:t>
            </a:r>
            <a:endParaRPr lang="en-US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DDFCC-6C21-FB4E-AF82-F95CF1FC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"/>
          <a:stretch/>
        </p:blipFill>
        <p:spPr>
          <a:xfrm>
            <a:off x="8229519" y="2946400"/>
            <a:ext cx="3381287" cy="33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38242" name="Rectangle 2"/>
          <p:cNvSpPr>
            <a:spLocks noGrp="1"/>
          </p:cNvSpPr>
          <p:nvPr>
            <p:ph type="title"/>
          </p:nvPr>
        </p:nvSpPr>
        <p:spPr bwMode="auto"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fr-CA" dirty="0"/>
              <a:t>Relationship</a:t>
            </a:r>
            <a:endParaRPr lang="fr-CA" i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0999172" y="638057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9574F4F-24F1-224A-B5D4-7ACFB1E9D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999177"/>
              </p:ext>
            </p:extLst>
          </p:nvPr>
        </p:nvGraphicFramePr>
        <p:xfrm>
          <a:off x="3397426" y="793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817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19" y="1037968"/>
            <a:ext cx="3194215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Generalization/Specialization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6CE30C-8459-474A-987F-F8F5B5E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326594" cy="367830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generalization</a:t>
            </a:r>
            <a:r>
              <a:rPr lang="en-US" dirty="0"/>
              <a:t> connects a subclass to its superclass</a:t>
            </a:r>
          </a:p>
          <a:p>
            <a:r>
              <a:rPr lang="en-US" dirty="0"/>
              <a:t>It denotes an inheritance of attributes and behavior from the superclass to the subclass </a:t>
            </a:r>
          </a:p>
          <a:p>
            <a:pPr lvl="1"/>
            <a:r>
              <a:rPr lang="en-US" dirty="0"/>
              <a:t>All </a:t>
            </a:r>
            <a:r>
              <a:rPr lang="en-US" b="1" dirty="0"/>
              <a:t>public</a:t>
            </a:r>
            <a:r>
              <a:rPr lang="en-US" dirty="0"/>
              <a:t> and </a:t>
            </a:r>
            <a:r>
              <a:rPr lang="en-US" b="1" dirty="0"/>
              <a:t>protected</a:t>
            </a:r>
            <a:r>
              <a:rPr lang="en-US" dirty="0"/>
              <a:t> attributes and </a:t>
            </a:r>
            <a:r>
              <a:rPr lang="en-US" b="1" dirty="0"/>
              <a:t>methods</a:t>
            </a:r>
            <a:r>
              <a:rPr lang="en-US" dirty="0"/>
              <a:t> of the superclass are inherited by the subclasses</a:t>
            </a:r>
          </a:p>
          <a:p>
            <a:r>
              <a:rPr lang="en-AE" dirty="0"/>
              <a:t>Graduate Student and Undergrad Student are subclasses of Student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A0951C3A-28F0-EA42-AA62-C5D8C235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980" y="2455863"/>
            <a:ext cx="2821992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19" y="1037968"/>
            <a:ext cx="3194215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Association…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6CE30C-8459-474A-987F-F8F5B5E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19" y="3077234"/>
            <a:ext cx="3194215" cy="15108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Denote a link between classes that need to communicate with each other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2A7E82C-B00B-EB45-922C-8FEECE235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671544"/>
              </p:ext>
            </p:extLst>
          </p:nvPr>
        </p:nvGraphicFramePr>
        <p:xfrm>
          <a:off x="594710" y="2271937"/>
          <a:ext cx="7326594" cy="3121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5FA24-ADB8-384E-B25D-E2AA5CDB7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537" y="2709434"/>
            <a:ext cx="2888925" cy="143913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19AE7876-7988-564E-B810-61FBD37EF7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" y="2991951"/>
            <a:ext cx="4314350" cy="8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19" y="1037968"/>
            <a:ext cx="3194215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Association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A9B35086-B5C3-024D-B4BA-332E4A9969A1}"/>
              </a:ext>
            </a:extLst>
          </p:cNvPr>
          <p:cNvSpPr txBox="1">
            <a:spLocks/>
          </p:cNvSpPr>
          <p:nvPr/>
        </p:nvSpPr>
        <p:spPr>
          <a:xfrm>
            <a:off x="594710" y="683229"/>
            <a:ext cx="7326594" cy="3956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Association has a name and multiplicity indicating how many objects participate in a given relationship</a:t>
            </a:r>
          </a:p>
          <a:p>
            <a:pPr lvl="1"/>
            <a:r>
              <a:rPr lang="en-US" dirty="0"/>
              <a:t>The example indicates that a </a:t>
            </a:r>
            <a:r>
              <a:rPr lang="en-US" i="1" dirty="0"/>
              <a:t>Student</a:t>
            </a:r>
            <a:r>
              <a:rPr lang="en-US" dirty="0"/>
              <a:t> has one or more </a:t>
            </a:r>
            <a:r>
              <a:rPr lang="en-US" i="1" dirty="0"/>
              <a:t>Instructors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example indicates that every </a:t>
            </a:r>
            <a:r>
              <a:rPr lang="en-US" i="1" dirty="0"/>
              <a:t>Instructor</a:t>
            </a:r>
            <a:r>
              <a:rPr lang="en-US" dirty="0"/>
              <a:t> has one or more </a:t>
            </a:r>
            <a:r>
              <a:rPr lang="en-US" i="1" dirty="0"/>
              <a:t>Students</a:t>
            </a:r>
            <a:r>
              <a:rPr lang="en-US" dirty="0"/>
              <a:t>:</a:t>
            </a:r>
          </a:p>
          <a:p>
            <a:pPr lvl="1"/>
            <a:endParaRPr lang="en-AE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D047EE-04BE-8948-9890-ACCEB1C2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4" b="20572"/>
          <a:stretch/>
        </p:blipFill>
        <p:spPr>
          <a:xfrm>
            <a:off x="1009606" y="2415746"/>
            <a:ext cx="6722846" cy="743777"/>
          </a:xfrm>
          <a:prstGeom prst="rect">
            <a:avLst/>
          </a:prstGeom>
        </p:spPr>
      </p:pic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70DAD8AC-32AB-2940-B9C8-88635DA7D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30" r="3214" b="21067"/>
          <a:stretch/>
        </p:blipFill>
        <p:spPr>
          <a:xfrm>
            <a:off x="1146443" y="3994870"/>
            <a:ext cx="6449172" cy="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19" y="1037968"/>
            <a:ext cx="3194215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AssociatiVE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6CE30C-8459-474A-987F-F8F5B5E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56" y="608236"/>
            <a:ext cx="7377283" cy="2232499"/>
          </a:xfrm>
        </p:spPr>
        <p:txBody>
          <a:bodyPr>
            <a:normAutofit/>
          </a:bodyPr>
          <a:lstStyle/>
          <a:p>
            <a:r>
              <a:rPr lang="en-US" dirty="0"/>
              <a:t>Associative class:  An association that has attributes or operations of its own or that participates in relationships with other classes. </a:t>
            </a:r>
          </a:p>
          <a:p>
            <a:pPr marL="324000" lvl="1" indent="0">
              <a:buNone/>
            </a:pPr>
            <a:r>
              <a:rPr lang="en-US" b="1" dirty="0"/>
              <a:t>Example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 employee works in several jobs and a job is done by several employees over a period of time.  We need to record the start date, the end date, and the salary of each employee in each occupied job.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88" y="2840735"/>
            <a:ext cx="5833618" cy="3321497"/>
          </a:xfrm>
          <a:prstGeom prst="rect">
            <a:avLst/>
          </a:prstGeom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E807FEFD-43EA-1A98-C193-9DF9EC2B4194}"/>
              </a:ext>
            </a:extLst>
          </p:cNvPr>
          <p:cNvSpPr txBox="1">
            <a:spLocks/>
          </p:cNvSpPr>
          <p:nvPr/>
        </p:nvSpPr>
        <p:spPr>
          <a:xfrm>
            <a:off x="461212" y="6041759"/>
            <a:ext cx="7377283" cy="910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associative class is the employee job contract having attributes that define details of an employee doing the job for a specific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4117798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19" y="1037968"/>
            <a:ext cx="3194215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6CE30C-8459-474A-987F-F8F5B5E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57" y="608236"/>
            <a:ext cx="7326594" cy="3325135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i="1" dirty="0"/>
              <a:t>aggregation</a:t>
            </a:r>
            <a:r>
              <a:rPr lang="en-US" dirty="0"/>
              <a:t> specifies 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logical whole-part</a:t>
            </a:r>
            <a:r>
              <a:rPr lang="en-US" dirty="0"/>
              <a:t> relationship between a whole and a constituent part</a:t>
            </a:r>
          </a:p>
          <a:p>
            <a:pPr lvl="1"/>
            <a:r>
              <a:rPr lang="en-US" dirty="0"/>
              <a:t>Where the part </a:t>
            </a:r>
            <a:r>
              <a:rPr lang="en-US" dirty="0">
                <a:solidFill>
                  <a:schemeClr val="accent2"/>
                </a:solidFill>
              </a:rPr>
              <a:t>can exist independently </a:t>
            </a:r>
            <a:r>
              <a:rPr lang="en-US" dirty="0"/>
              <a:t>from the whole</a:t>
            </a:r>
          </a:p>
          <a:p>
            <a:r>
              <a:rPr lang="en-US" dirty="0"/>
              <a:t> Aggregations are denoted by a hollow-diamond adornment on the association</a:t>
            </a:r>
          </a:p>
        </p:txBody>
      </p:sp>
      <p:pic>
        <p:nvPicPr>
          <p:cNvPr id="5" name="Picture 4" descr="A picture containing table, stove&#10;&#10;Description automatically generated">
            <a:extLst>
              <a:ext uri="{FF2B5EF4-FFF2-40B4-BE49-F238E27FC236}">
                <a16:creationId xmlns:a16="http://schemas.microsoft.com/office/drawing/2014/main" id="{88DB25E0-79C4-8140-8196-35FDCA3D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15" y="3846286"/>
            <a:ext cx="6616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DD87-E62C-7F4C-B3AA-0018524F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19" y="1037968"/>
            <a:ext cx="3194215" cy="1623590"/>
          </a:xfrm>
        </p:spPr>
        <p:txBody>
          <a:bodyPr anchor="ctr">
            <a:normAutofit/>
          </a:bodyPr>
          <a:lstStyle/>
          <a:p>
            <a:r>
              <a:rPr lang="en-AE" dirty="0">
                <a:solidFill>
                  <a:srgbClr val="FFFEFF"/>
                </a:solidFill>
              </a:rPr>
              <a:t>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6429-90A7-8541-90FA-66324F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6CE30C-8459-474A-987F-F8F5B5E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57" y="608236"/>
            <a:ext cx="7326594" cy="299130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composition </a:t>
            </a:r>
            <a:r>
              <a:rPr lang="en-US" dirty="0"/>
              <a:t>indicates 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physical/strong whole-part</a:t>
            </a:r>
            <a:r>
              <a:rPr lang="en-US" dirty="0"/>
              <a:t> relationship between a whole and a constituent part</a:t>
            </a:r>
          </a:p>
          <a:p>
            <a:pPr lvl="1"/>
            <a:r>
              <a:rPr lang="en-US" dirty="0"/>
              <a:t>Where the part </a:t>
            </a:r>
            <a:r>
              <a:rPr lang="en-US" dirty="0">
                <a:solidFill>
                  <a:srgbClr val="C00000"/>
                </a:solidFill>
              </a:rPr>
              <a:t>can’t</a:t>
            </a:r>
            <a:r>
              <a:rPr lang="en-US" dirty="0">
                <a:solidFill>
                  <a:schemeClr val="accent2"/>
                </a:solidFill>
              </a:rPr>
              <a:t> exist independently </a:t>
            </a:r>
            <a:r>
              <a:rPr lang="en-US" dirty="0"/>
              <a:t>from the whole (</a:t>
            </a:r>
            <a:r>
              <a:rPr lang="en-US" i="1" dirty="0"/>
              <a:t>i.e.,</a:t>
            </a:r>
            <a:r>
              <a:rPr lang="en-US" dirty="0"/>
              <a:t> they live and die as a whole)</a:t>
            </a:r>
          </a:p>
          <a:p>
            <a:r>
              <a:rPr lang="en-US" dirty="0"/>
              <a:t>Compositions are denoted by a filled-diamond adornment on the association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990C1-3389-7B42-8B11-D5A6730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4" y="3254829"/>
            <a:ext cx="7061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418E9-C46E-2B42-A376-BF4FA645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Document Revision CONTROL </a:t>
            </a:r>
            <a:r>
              <a:rPr lang="en-US" sz="3600">
                <a:solidFill>
                  <a:srgbClr val="FFFFFF"/>
                </a:solidFill>
              </a:rPr>
              <a:t>(DRC)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D98B3-1B69-4746-BAD5-16709AD61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636720"/>
              </p:ext>
            </p:extLst>
          </p:nvPr>
        </p:nvGraphicFramePr>
        <p:xfrm>
          <a:off x="931166" y="2333396"/>
          <a:ext cx="6518803" cy="31417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5359">
                  <a:extLst>
                    <a:ext uri="{9D8B030D-6E8A-4147-A177-3AD203B41FA5}">
                      <a16:colId xmlns:a16="http://schemas.microsoft.com/office/drawing/2014/main" val="1295955282"/>
                    </a:ext>
                  </a:extLst>
                </a:gridCol>
                <a:gridCol w="1400611">
                  <a:extLst>
                    <a:ext uri="{9D8B030D-6E8A-4147-A177-3AD203B41FA5}">
                      <a16:colId xmlns:a16="http://schemas.microsoft.com/office/drawing/2014/main" val="3385100544"/>
                    </a:ext>
                  </a:extLst>
                </a:gridCol>
                <a:gridCol w="1164693">
                  <a:extLst>
                    <a:ext uri="{9D8B030D-6E8A-4147-A177-3AD203B41FA5}">
                      <a16:colId xmlns:a16="http://schemas.microsoft.com/office/drawing/2014/main" val="1473071793"/>
                    </a:ext>
                  </a:extLst>
                </a:gridCol>
                <a:gridCol w="1748281">
                  <a:extLst>
                    <a:ext uri="{9D8B030D-6E8A-4147-A177-3AD203B41FA5}">
                      <a16:colId xmlns:a16="http://schemas.microsoft.com/office/drawing/2014/main" val="882327758"/>
                    </a:ext>
                  </a:extLst>
                </a:gridCol>
                <a:gridCol w="1139859">
                  <a:extLst>
                    <a:ext uri="{9D8B030D-6E8A-4147-A177-3AD203B41FA5}">
                      <a16:colId xmlns:a16="http://schemas.microsoft.com/office/drawing/2014/main" val="2898247348"/>
                    </a:ext>
                  </a:extLst>
                </a:gridCol>
              </a:tblGrid>
              <a:tr h="661566">
                <a:tc>
                  <a:txBody>
                    <a:bodyPr/>
                    <a:lstStyle/>
                    <a:p>
                      <a:r>
                        <a:rPr lang="en-AE" sz="1800"/>
                        <a:t>Version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/>
                        <a:t>Author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/>
                        <a:t>Effective Date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/>
                        <a:t>Change Description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/>
                        <a:t>DCR No</a:t>
                      </a:r>
                    </a:p>
                  </a:txBody>
                  <a:tcPr marL="89401" marR="89401" marT="44700" marB="44700"/>
                </a:tc>
                <a:extLst>
                  <a:ext uri="{0D108BD9-81ED-4DB2-BD59-A6C34878D82A}">
                    <a16:rowId xmlns:a16="http://schemas.microsoft.com/office/drawing/2014/main" val="3868660892"/>
                  </a:ext>
                </a:extLst>
              </a:tr>
              <a:tr h="929768">
                <a:tc>
                  <a:txBody>
                    <a:bodyPr/>
                    <a:lstStyle/>
                    <a:p>
                      <a:r>
                        <a:rPr lang="en-AE" sz="1800"/>
                        <a:t>1.0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 dirty="0"/>
                        <a:t>Dr. Nourchene Benayed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June 9, 2020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 dirty="0"/>
                        <a:t>Defined the first version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/>
                        <a:t>001</a:t>
                      </a:r>
                    </a:p>
                  </a:txBody>
                  <a:tcPr marL="89401" marR="89401" marT="44700" marB="44700"/>
                </a:tc>
                <a:extLst>
                  <a:ext uri="{0D108BD9-81ED-4DB2-BD59-A6C34878D82A}">
                    <a16:rowId xmlns:a16="http://schemas.microsoft.com/office/drawing/2014/main" val="4250486875"/>
                  </a:ext>
                </a:extLst>
              </a:tr>
              <a:tr h="447004">
                <a:tc>
                  <a:txBody>
                    <a:bodyPr/>
                    <a:lstStyle/>
                    <a:p>
                      <a:r>
                        <a:rPr lang="en-US" sz="1800" dirty="0"/>
                        <a:t>1.1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Dr.</a:t>
                      </a:r>
                      <a:r>
                        <a:rPr lang="en-US" sz="1800" baseline="0" dirty="0"/>
                        <a:t> Belsam Attallah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June 16, 2020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Edited text, and resized and adjusted images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 dirty="0"/>
                        <a:t>001</a:t>
                      </a:r>
                    </a:p>
                  </a:txBody>
                  <a:tcPr marL="89401" marR="89401" marT="44700" marB="44700"/>
                </a:tc>
                <a:extLst>
                  <a:ext uri="{0D108BD9-81ED-4DB2-BD59-A6C34878D82A}">
                    <a16:rowId xmlns:a16="http://schemas.microsoft.com/office/drawing/2014/main" val="1697361508"/>
                  </a:ext>
                </a:extLst>
              </a:tr>
              <a:tr h="447004">
                <a:tc>
                  <a:txBody>
                    <a:bodyPr/>
                    <a:lstStyle/>
                    <a:p>
                      <a:r>
                        <a:rPr lang="en-AE" sz="1800" dirty="0"/>
                        <a:t>1.2</a:t>
                      </a:r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 dirty="0"/>
                        <a:t>Sharmila</a:t>
                      </a:r>
                      <a:r>
                        <a:rPr lang="en-AE" sz="1800" baseline="0" dirty="0"/>
                        <a:t> Siddartha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 dirty="0"/>
                        <a:t>Dec</a:t>
                      </a:r>
                      <a:r>
                        <a:rPr lang="en-AE" sz="1800" baseline="0" dirty="0"/>
                        <a:t> 22, 2022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/>
                        <a:t>Updated </a:t>
                      </a:r>
                      <a:r>
                        <a:rPr lang="en-AE" sz="1800" baseline="0"/>
                        <a:t>slides </a:t>
                      </a:r>
                      <a:r>
                        <a:rPr lang="en-AE" sz="1800" baseline="0" dirty="0"/>
                        <a:t>10, 11, 12, 17</a:t>
                      </a:r>
                      <a:endParaRPr lang="en-AE" sz="1800" dirty="0"/>
                    </a:p>
                  </a:txBody>
                  <a:tcPr marL="89401" marR="89401" marT="44700" marB="44700"/>
                </a:tc>
                <a:tc>
                  <a:txBody>
                    <a:bodyPr/>
                    <a:lstStyle/>
                    <a:p>
                      <a:r>
                        <a:rPr lang="en-AE" sz="1800" dirty="0"/>
                        <a:t>001</a:t>
                      </a:r>
                    </a:p>
                  </a:txBody>
                  <a:tcPr marL="89401" marR="89401" marT="44700" marB="44700"/>
                </a:tc>
                <a:extLst>
                  <a:ext uri="{0D108BD9-81ED-4DB2-BD59-A6C34878D82A}">
                    <a16:rowId xmlns:a16="http://schemas.microsoft.com/office/drawing/2014/main" val="261827753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BF284468-81DA-084D-809A-E200A5AF2C97}"/>
              </a:ext>
            </a:extLst>
          </p:cNvPr>
          <p:cNvSpPr txBox="1">
            <a:spLocks/>
          </p:cNvSpPr>
          <p:nvPr/>
        </p:nvSpPr>
        <p:spPr>
          <a:xfrm>
            <a:off x="8296275" y="4653643"/>
            <a:ext cx="3081576" cy="1023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C000"/>
                </a:solidFill>
              </a:rPr>
              <a:t>X.Y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C000"/>
                </a:solidFill>
              </a:rPr>
              <a:t>X: Major change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C000"/>
                </a:solidFill>
              </a:rPr>
              <a:t>Y: minor 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200DF-C5F3-3845-A70A-E54EE829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35CF-23FB-0D47-B387-5CDAC337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</a:t>
            </a:r>
            <a:r>
              <a:rPr lang="en-AE">
                <a:solidFill>
                  <a:schemeClr val="accent1"/>
                </a:solidFill>
              </a:rPr>
              <a:t>hen to use aggregation AND Composition?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69A9-D125-DF4E-B97D-E18B0B21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426" y="5956137"/>
            <a:ext cx="6733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20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42F65B8-0AA7-4B7B-B44E-9C6C14175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322932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94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to create a DOMAIN CLASS Diagram?</a:t>
            </a:r>
          </a:p>
        </p:txBody>
      </p:sp>
      <p:sp>
        <p:nvSpPr>
          <p:cNvPr id="38917" name="Rectangle 73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8918" name="Rectangle 75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8919" name="Rectangle 77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426" y="5956137"/>
            <a:ext cx="6733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3D9AEC2-319E-45E4-832B-A99E4F29A0A4}" type="slidenum">
              <a:rPr lang="he-IL">
                <a:solidFill>
                  <a:schemeClr val="accent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21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920" name="Rectangle 79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02629" y="1073231"/>
            <a:ext cx="6599582" cy="47115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  <a:buSzTx/>
              <a:buFont typeface="Wingdings" pitchFamily="2" charset="2"/>
              <a:buChar char="§"/>
            </a:pPr>
            <a:r>
              <a:rPr lang="en-US" sz="2500" dirty="0">
                <a:ea typeface="ＭＳ Ｐゴシック" pitchFamily="-107" charset="-128"/>
              </a:rPr>
              <a:t>Proceed to a lexical and linguistic analysis of the case study description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SzTx/>
              <a:buFont typeface="Wingdings" pitchFamily="2" charset="2"/>
              <a:buChar char="§"/>
            </a:pPr>
            <a:r>
              <a:rPr lang="en-US" sz="2300" dirty="0">
                <a:ea typeface="ＭＳ Ｐゴシック" pitchFamily="-107" charset="-128"/>
              </a:rPr>
              <a:t>Nouns are potential classes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SzTx/>
              <a:buFont typeface="Wingdings" pitchFamily="2" charset="2"/>
              <a:buChar char="§"/>
            </a:pPr>
            <a:r>
              <a:rPr lang="en-US" sz="2300" dirty="0">
                <a:ea typeface="ＭＳ Ｐゴシック" pitchFamily="-107" charset="-128"/>
              </a:rPr>
              <a:t>Verbs are potential associations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SzTx/>
              <a:buFont typeface="Wingdings" pitchFamily="2" charset="2"/>
              <a:buChar char="§"/>
            </a:pPr>
            <a:r>
              <a:rPr lang="en-US" sz="2300" dirty="0">
                <a:ea typeface="ＭＳ Ｐゴシック" pitchFamily="-107" charset="-128"/>
              </a:rPr>
              <a:t>Determiners and plural indicate the multiplicity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SzTx/>
              <a:buFont typeface="Wingdings" pitchFamily="2" charset="2"/>
              <a:buChar char="§"/>
            </a:pPr>
            <a:endParaRPr lang="en-AE" b="1" cap="small" dirty="0"/>
          </a:p>
          <a:p>
            <a:pPr>
              <a:lnSpc>
                <a:spcPct val="90000"/>
              </a:lnSpc>
              <a:buClr>
                <a:schemeClr val="tx2"/>
              </a:buClr>
              <a:buSzTx/>
              <a:buFont typeface="Wingdings" pitchFamily="2" charset="2"/>
              <a:buChar char="§"/>
            </a:pPr>
            <a:endParaRPr lang="en-US" sz="2500" dirty="0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561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BFF1E8A-3E3F-4A67-97F8-32C8D41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BBA9C7-5B8B-474E-9392-E742C78ED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52F3B2-AFE1-41E8-9E34-D2B02A65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8E2F28-54A2-432C-AAF7-7154C3D5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3ED4D-6EE3-4540-8497-7DCB20860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31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296275" y="3505095"/>
            <a:ext cx="3081576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FLIGHT BOOKING MANAGEMENT SYSTEM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BB1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4E1F730-8A48-4C48-9AED-AA6F8A51A80B}" type="slidenum">
              <a:rPr lang="en-US" smtClean="0"/>
              <a:pPr algn="r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5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 simplified flight booking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interviews that we had with domain experts enabled us to summarize their knowledge of the field in the form of the following sentences:</a:t>
            </a:r>
          </a:p>
          <a:p>
            <a:pPr marL="834390" lvl="1" indent="-514350"/>
            <a:r>
              <a:rPr lang="en-US" dirty="0"/>
              <a:t>1. Airline companies offer various flights.</a:t>
            </a:r>
          </a:p>
          <a:p>
            <a:pPr marL="834390" lvl="1" indent="-514350"/>
            <a:r>
              <a:rPr lang="en-US" dirty="0"/>
              <a:t>2. A flight is open to booking and closed again by order of the company.</a:t>
            </a:r>
          </a:p>
          <a:p>
            <a:pPr marL="834390" lvl="1" indent="-514350"/>
            <a:r>
              <a:rPr lang="en-US" dirty="0"/>
              <a:t>3. A customer can book one or more flights and for different passengers.</a:t>
            </a:r>
          </a:p>
          <a:p>
            <a:pPr marL="834390" lvl="1" indent="-514350"/>
            <a:r>
              <a:rPr lang="en-US" dirty="0"/>
              <a:t>4. A booking concerns a single flight and a single passenger.</a:t>
            </a:r>
          </a:p>
          <a:p>
            <a:pPr marL="834390" lvl="1" indent="-514350"/>
            <a:r>
              <a:rPr lang="en-US" dirty="0"/>
              <a:t>5. A booking can be cancelled or confirmed.</a:t>
            </a:r>
          </a:p>
          <a:p>
            <a:pPr marL="834390" lvl="1" indent="-514350"/>
            <a:r>
              <a:rPr lang="en-US" dirty="0"/>
              <a:t>6. A flight has a departure airport and an arrival airport.</a:t>
            </a:r>
          </a:p>
          <a:p>
            <a:pPr marL="834390" lvl="1" indent="-514350"/>
            <a:r>
              <a:rPr lang="en-US" dirty="0"/>
              <a:t>7. A flight has a departure day and time, and an arrival day and time.</a:t>
            </a:r>
          </a:p>
          <a:p>
            <a:pPr marL="834390" lvl="1" indent="-514350"/>
            <a:r>
              <a:rPr lang="en-US" dirty="0"/>
              <a:t>8. A flight may involve stopovers in airports.</a:t>
            </a:r>
          </a:p>
          <a:p>
            <a:pPr marL="834390" lvl="1" indent="-514350"/>
            <a:r>
              <a:rPr lang="en-US" dirty="0"/>
              <a:t>9. A stopover has an arrival time and a departure time.</a:t>
            </a:r>
          </a:p>
          <a:p>
            <a:pPr marL="834390" lvl="1" indent="-514350"/>
            <a:r>
              <a:rPr lang="en-US" dirty="0"/>
              <a:t>10. Each airport serves one or more cities.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4E1F730-8A48-4C48-9AED-AA6F8A51A8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US" dirty="0"/>
              <a:t>1. Airline companies offer various flights.</a:t>
            </a:r>
          </a:p>
          <a:p>
            <a:pPr lvl="1"/>
            <a:r>
              <a:rPr lang="en-US" i="1" dirty="0" err="1"/>
              <a:t>AirlineCompany</a:t>
            </a:r>
            <a:r>
              <a:rPr lang="en-US" i="1" dirty="0"/>
              <a:t> and Flight are important concepts of the real world; </a:t>
            </a:r>
          </a:p>
          <a:p>
            <a:pPr lvl="1"/>
            <a:r>
              <a:rPr lang="en-US" i="1" dirty="0"/>
              <a:t>They have properties and behaviors. They are therefore candidate classes for our static modeling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26192" y="3031208"/>
            <a:ext cx="7183597" cy="1090367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433F2DE-9CDF-CA4D-A895-18A71971F05D}"/>
              </a:ext>
            </a:extLst>
          </p:cNvPr>
          <p:cNvSpPr txBox="1">
            <a:spLocks/>
          </p:cNvSpPr>
          <p:nvPr/>
        </p:nvSpPr>
        <p:spPr>
          <a:xfrm>
            <a:off x="4546967" y="2841897"/>
            <a:ext cx="7183597" cy="31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sentence does not give us any indication of the multiplicity to the side of the </a:t>
            </a:r>
            <a:r>
              <a:rPr lang="en-US" dirty="0" err="1"/>
              <a:t>AirlineCompany</a:t>
            </a:r>
            <a:r>
              <a:rPr lang="en-US" dirty="0"/>
              <a:t> class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0524284-B867-F744-B924-B77D1703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632544" y="4788364"/>
            <a:ext cx="7183597" cy="1297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604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E753-0791-7213-D2D5-3424C1EA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4323B-16A4-C5FD-A87F-D81071E54255}"/>
              </a:ext>
            </a:extLst>
          </p:cNvPr>
          <p:cNvSpPr/>
          <p:nvPr/>
        </p:nvSpPr>
        <p:spPr>
          <a:xfrm>
            <a:off x="837282" y="2074338"/>
            <a:ext cx="2622014" cy="8235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Restaurant</a:t>
            </a:r>
          </a:p>
          <a:p>
            <a:pPr algn="ctr"/>
            <a:r>
              <a:rPr lang="en-GB" dirty="0"/>
              <a:t>Menu</a:t>
            </a:r>
          </a:p>
          <a:p>
            <a:pPr algn="ctr"/>
            <a:r>
              <a:rPr lang="en-GB" dirty="0"/>
              <a:t>chef</a:t>
            </a:r>
            <a:endParaRPr lang="en-A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A8A40-2FE4-B639-B25B-53BD34B0A879}"/>
              </a:ext>
            </a:extLst>
          </p:cNvPr>
          <p:cNvSpPr/>
          <p:nvPr/>
        </p:nvSpPr>
        <p:spPr>
          <a:xfrm>
            <a:off x="7754038" y="2074337"/>
            <a:ext cx="2622014" cy="27951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Custmer</a:t>
            </a:r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A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1E43C3-CC3C-9647-5F1E-0E63ACE4D0E8}"/>
              </a:ext>
            </a:extLst>
          </p:cNvPr>
          <p:cNvCxnSpPr>
            <a:cxnSpLocks/>
          </p:cNvCxnSpPr>
          <p:nvPr/>
        </p:nvCxnSpPr>
        <p:spPr>
          <a:xfrm>
            <a:off x="3459296" y="2183161"/>
            <a:ext cx="4294742" cy="170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F22D2C-7BA9-B8E8-62C6-7E47A9F1BD1E}"/>
              </a:ext>
            </a:extLst>
          </p:cNvPr>
          <p:cNvSpPr txBox="1"/>
          <p:nvPr/>
        </p:nvSpPr>
        <p:spPr>
          <a:xfrm>
            <a:off x="7315201" y="2897848"/>
            <a:ext cx="69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1..*</a:t>
            </a:r>
            <a:endParaRPr lang="en-A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ECE5BB-819A-D393-0E1E-8A386D51DD45}"/>
              </a:ext>
            </a:extLst>
          </p:cNvPr>
          <p:cNvSpPr/>
          <p:nvPr/>
        </p:nvSpPr>
        <p:spPr>
          <a:xfrm>
            <a:off x="837282" y="3309604"/>
            <a:ext cx="2622014" cy="8235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  <a:p>
            <a:pPr algn="ctr"/>
            <a:r>
              <a:rPr lang="en-GB" dirty="0"/>
              <a:t>employee</a:t>
            </a:r>
            <a:endParaRPr lang="en-A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B2F33A-2B3C-1719-3745-254BD4E97811}"/>
              </a:ext>
            </a:extLst>
          </p:cNvPr>
          <p:cNvCxnSpPr>
            <a:cxnSpLocks/>
          </p:cNvCxnSpPr>
          <p:nvPr/>
        </p:nvCxnSpPr>
        <p:spPr>
          <a:xfrm flipV="1">
            <a:off x="3459296" y="3721359"/>
            <a:ext cx="4202018" cy="14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2860A86-6673-8117-81D7-31DD25C06B11}"/>
              </a:ext>
            </a:extLst>
          </p:cNvPr>
          <p:cNvSpPr/>
          <p:nvPr/>
        </p:nvSpPr>
        <p:spPr>
          <a:xfrm>
            <a:off x="837282" y="4792076"/>
            <a:ext cx="2622014" cy="8235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Order</a:t>
            </a:r>
          </a:p>
          <a:p>
            <a:pPr algn="ctr"/>
            <a:r>
              <a:rPr lang="en-GB" dirty="0"/>
              <a:t>Type of order</a:t>
            </a:r>
            <a:endParaRPr lang="en-A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117B30-0150-5E5D-9DF8-A7CF060C9ADE}"/>
              </a:ext>
            </a:extLst>
          </p:cNvPr>
          <p:cNvCxnSpPr>
            <a:cxnSpLocks/>
          </p:cNvCxnSpPr>
          <p:nvPr/>
        </p:nvCxnSpPr>
        <p:spPr>
          <a:xfrm flipV="1">
            <a:off x="2511846" y="4133115"/>
            <a:ext cx="0" cy="658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92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2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1039851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2.  A flight is open to booking and closed again by order of the 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solution above is wrong </a:t>
            </a:r>
          </a:p>
          <a:p>
            <a:pPr lvl="1"/>
            <a:r>
              <a:rPr lang="en-US" dirty="0"/>
              <a:t>The notions of opening and closing the booking represent dynamic concepts</a:t>
            </a:r>
          </a:p>
          <a:p>
            <a:pPr lvl="1"/>
            <a:r>
              <a:rPr lang="en-US" dirty="0"/>
              <a:t>In the UML class diagram, the only available dynamic concepts are the operations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8EAC465-BA55-0245-B637-F49EA757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4661" y="2444634"/>
            <a:ext cx="6534150" cy="98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B005D10F-24BE-514B-93D5-317159C6C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661" y="4833783"/>
            <a:ext cx="6534150" cy="125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553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7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1039851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7. A flight has a departure day and time and an arrival day and time</a:t>
            </a:r>
          </a:p>
          <a:p>
            <a:pPr lvl="1"/>
            <a:r>
              <a:rPr lang="en-US" dirty="0"/>
              <a:t>All these notions of dates and times simply represent pure values</a:t>
            </a:r>
          </a:p>
          <a:p>
            <a:pPr lvl="1"/>
            <a:r>
              <a:rPr lang="en-US" dirty="0"/>
              <a:t> We will therefore model them as attributes and not as fully-fledged objects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EB8E82E-7B23-F044-9456-3878180B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7789" y="3724401"/>
            <a:ext cx="69627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30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6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1039851"/>
            <a:ext cx="7746970" cy="4495800"/>
          </a:xfrm>
        </p:spPr>
        <p:txBody>
          <a:bodyPr>
            <a:normAutofit/>
          </a:bodyPr>
          <a:lstStyle/>
          <a:p>
            <a:r>
              <a:rPr lang="en-US" dirty="0"/>
              <a:t>6. A flight has a </a:t>
            </a:r>
            <a:r>
              <a:rPr lang="en-US" u="sng" dirty="0"/>
              <a:t>departure airport </a:t>
            </a:r>
            <a:r>
              <a:rPr lang="en-US" dirty="0"/>
              <a:t>and an </a:t>
            </a:r>
            <a:r>
              <a:rPr lang="en-US" u="sng" dirty="0"/>
              <a:t>arrival airport</a:t>
            </a:r>
          </a:p>
          <a:p>
            <a:pPr lvl="1"/>
            <a:r>
              <a:rPr lang="en-US" dirty="0"/>
              <a:t>Can I consider a departure airport and an arrival airport as attributes?</a:t>
            </a:r>
          </a:p>
          <a:p>
            <a:pPr lvl="2"/>
            <a:r>
              <a:rPr lang="en-US" dirty="0"/>
              <a:t>Unlike the notions of time and date which are “simple” types, the notion of </a:t>
            </a:r>
            <a:r>
              <a:rPr lang="en-US" dirty="0">
                <a:solidFill>
                  <a:schemeClr val="accent1"/>
                </a:solidFill>
              </a:rPr>
              <a:t>airport is complex</a:t>
            </a:r>
            <a:r>
              <a:rPr lang="en-US" dirty="0"/>
              <a:t>; it belongs to the domain</a:t>
            </a:r>
          </a:p>
          <a:p>
            <a:pPr lvl="2"/>
            <a:r>
              <a:rPr lang="en-US" dirty="0"/>
              <a:t>An airport does not only possess a name, it also has a capacity, it serves cities,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D5DD36E-1FC2-5347-8467-331B0B8E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2565" y="4166961"/>
            <a:ext cx="15716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4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Error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/>
              <a:t>Sentence 6… 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1039851"/>
            <a:ext cx="7746970" cy="4495800"/>
          </a:xfrm>
        </p:spPr>
        <p:txBody>
          <a:bodyPr>
            <a:normAutofit/>
          </a:bodyPr>
          <a:lstStyle/>
          <a:p>
            <a:r>
              <a:rPr lang="en-US" dirty="0"/>
              <a:t>6. A flight has a </a:t>
            </a:r>
            <a:r>
              <a:rPr lang="en-US" u="sng" dirty="0"/>
              <a:t>departure airport </a:t>
            </a:r>
            <a:r>
              <a:rPr lang="en-US" dirty="0"/>
              <a:t>and an </a:t>
            </a:r>
            <a:r>
              <a:rPr lang="en-US" u="sng" dirty="0"/>
              <a:t>arrival airport</a:t>
            </a:r>
          </a:p>
          <a:p>
            <a:pPr lvl="1"/>
            <a:r>
              <a:rPr lang="en-US" dirty="0"/>
              <a:t>Can I consider a departure airport and an arrival airport as attributes?</a:t>
            </a:r>
          </a:p>
          <a:p>
            <a:pPr lvl="2"/>
            <a:r>
              <a:rPr lang="en-US" dirty="0"/>
              <a:t>Unlike the notions of time and date which are “simple” types, the notion </a:t>
            </a:r>
            <a:r>
              <a:rPr lang="en-US"/>
              <a:t>of </a:t>
            </a:r>
            <a:r>
              <a:rPr lang="en-US">
                <a:solidFill>
                  <a:schemeClr val="accent1"/>
                </a:solidFill>
              </a:rPr>
              <a:t>airport is complex</a:t>
            </a:r>
            <a:r>
              <a:rPr lang="en-US"/>
              <a:t>; </a:t>
            </a:r>
            <a:r>
              <a:rPr lang="en-US" dirty="0"/>
              <a:t>it belongs to the domain</a:t>
            </a:r>
          </a:p>
          <a:p>
            <a:pPr lvl="2"/>
            <a:r>
              <a:rPr lang="en-US" dirty="0"/>
              <a:t>An airport does not only possess a name, it also has a capacity, it serves cities,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D5DD36E-1FC2-5347-8467-331B0B8E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2565" y="4166961"/>
            <a:ext cx="15716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911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5B7A-E0E0-AD43-A51C-6ACC00A7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Lecture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5978-10EF-4045-A6AA-B3396C2EF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Contents of lectures are based on the textbook, recommended text, and supplementary material</a:t>
            </a:r>
          </a:p>
          <a:p>
            <a:pPr lvl="1"/>
            <a:r>
              <a:rPr lang="en-AE" dirty="0"/>
              <a:t>Please read </a:t>
            </a:r>
            <a:r>
              <a:rPr lang="en-US" dirty="0"/>
              <a:t>C</a:t>
            </a:r>
            <a:r>
              <a:rPr lang="en-AE" dirty="0"/>
              <a:t>hapter 4 of  “Systems Analysis and Design in changing the world” from page 103 to 111</a:t>
            </a:r>
          </a:p>
          <a:p>
            <a:pPr marL="630000" lvl="2" indent="0">
              <a:buNone/>
            </a:pPr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16B00-D869-5443-A993-3A1CBE72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37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6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-643803"/>
            <a:ext cx="7746970" cy="4495800"/>
          </a:xfrm>
        </p:spPr>
        <p:txBody>
          <a:bodyPr>
            <a:normAutofit/>
          </a:bodyPr>
          <a:lstStyle/>
          <a:p>
            <a:r>
              <a:rPr lang="en-US" dirty="0"/>
              <a:t>6. A flight has a </a:t>
            </a:r>
            <a:r>
              <a:rPr lang="en-US" u="sng" dirty="0"/>
              <a:t>departure airport </a:t>
            </a:r>
            <a:r>
              <a:rPr lang="en-US" dirty="0"/>
              <a:t>and an </a:t>
            </a:r>
            <a:r>
              <a:rPr lang="en-US" u="sng" dirty="0"/>
              <a:t>arrival airport</a:t>
            </a:r>
          </a:p>
          <a:p>
            <a:pPr lvl="1"/>
            <a:r>
              <a:rPr lang="en-US" dirty="0"/>
              <a:t>What about this solution?</a:t>
            </a:r>
          </a:p>
          <a:p>
            <a:endParaRPr lang="en-US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A68D2297-D214-7D4E-8AE7-B7F10A76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0522" y="1860941"/>
            <a:ext cx="54102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6F216-F18C-284A-8F87-F4CC5A37D1FE}"/>
              </a:ext>
            </a:extLst>
          </p:cNvPr>
          <p:cNvSpPr/>
          <p:nvPr/>
        </p:nvSpPr>
        <p:spPr>
          <a:xfrm>
            <a:off x="4760573" y="5044441"/>
            <a:ext cx="6835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</a:rPr>
              <a:t>Every airport is the departure airport for certain flights and arrival airport for others successively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DepartureAirport</a:t>
            </a:r>
            <a:r>
              <a:rPr lang="en-US" dirty="0">
                <a:solidFill>
                  <a:srgbClr val="C00000"/>
                </a:solidFill>
              </a:rPr>
              <a:t> and  </a:t>
            </a:r>
            <a:r>
              <a:rPr lang="en-US" dirty="0" err="1">
                <a:solidFill>
                  <a:srgbClr val="C00000"/>
                </a:solidFill>
              </a:rPr>
              <a:t>ArrivalAirport</a:t>
            </a:r>
            <a:r>
              <a:rPr lang="en-US" dirty="0">
                <a:solidFill>
                  <a:srgbClr val="C00000"/>
                </a:solidFill>
              </a:rPr>
              <a:t> classes have the same redundant instances, which should discourage us from defining two distinct classes</a:t>
            </a:r>
            <a:endParaRPr lang="en-AE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1C9A085-2EA9-DC4F-B084-3628E88A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977845">
            <a:off x="571304" y="1913043"/>
            <a:ext cx="6870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6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-643803"/>
            <a:ext cx="7746970" cy="4495800"/>
          </a:xfrm>
        </p:spPr>
        <p:txBody>
          <a:bodyPr>
            <a:normAutofit/>
          </a:bodyPr>
          <a:lstStyle/>
          <a:p>
            <a:r>
              <a:rPr lang="en-US" dirty="0"/>
              <a:t>6. A flight has a </a:t>
            </a:r>
            <a:r>
              <a:rPr lang="en-US" u="sng" dirty="0"/>
              <a:t>departure airport </a:t>
            </a:r>
            <a:r>
              <a:rPr lang="en-US" dirty="0"/>
              <a:t>and an </a:t>
            </a:r>
            <a:r>
              <a:rPr lang="en-US" u="sng" dirty="0"/>
              <a:t>arrival airport</a:t>
            </a:r>
          </a:p>
          <a:p>
            <a:pPr lvl="1"/>
            <a:r>
              <a:rPr lang="en-US" dirty="0"/>
              <a:t>What about this solution?</a:t>
            </a:r>
          </a:p>
          <a:p>
            <a:endParaRPr 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E3F7D25B-51F9-2148-8F00-36FA4786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3686" y="1910945"/>
            <a:ext cx="67151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CEDC3C-2F78-8841-A2E5-3DA120900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3" t="9437" r="10309" b="17372"/>
          <a:stretch/>
        </p:blipFill>
        <p:spPr>
          <a:xfrm>
            <a:off x="7126071" y="4031152"/>
            <a:ext cx="2629041" cy="2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9BA5D2-55BD-864C-8C0F-A82B6DB9E0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41830" y="-643803"/>
            <a:ext cx="7746970" cy="4495800"/>
          </a:xfrm>
        </p:spPr>
        <p:txBody>
          <a:bodyPr>
            <a:normAutofit/>
          </a:bodyPr>
          <a:lstStyle/>
          <a:p>
            <a:r>
              <a:rPr lang="en-US" dirty="0"/>
              <a:t>10. Each airport serves one or more cities</a:t>
            </a:r>
          </a:p>
          <a:p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287E600-B4B3-DB45-91ED-B882BD9F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4804" y="1788255"/>
            <a:ext cx="56197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B836C33E-4F72-A64E-A0E3-0B2EDF29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0504" y="3803012"/>
            <a:ext cx="57340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27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Sentence 8 &amp; 9…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B8D66D-B98B-1C4C-B873-D4476DCE138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8. A flight may involve stopovers in airports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9. A stopover has an arrival time and a departure time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Every stopover has two properties according to sentence 9: arrival time and departure time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According to sentence 8, it is also in connection with flights and airports, which are themselves objects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It is therefore natural to make a class of it for itself</a:t>
            </a:r>
          </a:p>
          <a:p>
            <a:pPr>
              <a:lnSpc>
                <a:spcPct val="9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C25A3A7F-ABB1-AF49-8232-B9889C8A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3574" y="1111641"/>
            <a:ext cx="6225714" cy="4655348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B27CF6-4607-A746-8422-D6DBF590C4D2}"/>
              </a:ext>
            </a:extLst>
          </p:cNvPr>
          <p:cNvSpPr/>
          <p:nvPr/>
        </p:nvSpPr>
        <p:spPr>
          <a:xfrm>
            <a:off x="4922342" y="5787164"/>
            <a:ext cx="58472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Sentence 8 is also imprecise: </a:t>
            </a:r>
            <a:r>
              <a:rPr lang="en-US" sz="2000" dirty="0">
                <a:solidFill>
                  <a:schemeClr val="accent5"/>
                </a:solidFill>
              </a:rPr>
              <a:t>can a stopover belong to several flights</a:t>
            </a:r>
            <a:r>
              <a:rPr lang="en-US" sz="2000" dirty="0"/>
              <a:t>, and </a:t>
            </a:r>
            <a:r>
              <a:rPr lang="en-US" sz="2000" dirty="0">
                <a:solidFill>
                  <a:schemeClr val="accent5"/>
                </a:solidFill>
              </a:rPr>
              <a:t>what are the multiplicities between Stopover and Airport? </a:t>
            </a:r>
          </a:p>
        </p:txBody>
      </p:sp>
    </p:spTree>
    <p:extLst>
      <p:ext uri="{BB962C8B-B14F-4D97-AF65-F5344CB8AC3E}">
        <p14:creationId xmlns:p14="http://schemas.microsoft.com/office/powerpoint/2010/main" val="11469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Sentence 8 &amp; 9…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B8D66D-B98B-1C4C-B873-D4476DCE138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8. A flight may involve stopovers in airports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9. A stopover has an arrival time and a departure 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Aggregation between Flight and Stopover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Stopovers are ordered regarding flight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A66D50-BEEC-184B-9D65-674178D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4083" y="1126035"/>
            <a:ext cx="6342134" cy="41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C05CB3-1474-4F43-971B-3B792D2DEE59}"/>
              </a:ext>
            </a:extLst>
          </p:cNvPr>
          <p:cNvSpPr/>
          <p:nvPr/>
        </p:nvSpPr>
        <p:spPr>
          <a:xfrm>
            <a:off x="6093490" y="5539085"/>
            <a:ext cx="4108172" cy="923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5400" dirty="0"/>
              <a:t>Solution 1</a:t>
            </a:r>
          </a:p>
        </p:txBody>
      </p:sp>
    </p:spTree>
    <p:extLst>
      <p:ext uri="{BB962C8B-B14F-4D97-AF65-F5344CB8AC3E}">
        <p14:creationId xmlns:p14="http://schemas.microsoft.com/office/powerpoint/2010/main" val="6546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Sentence 8 &amp; 9…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B8D66D-B98B-1C4C-B873-D4476DCE138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8. A flight may involve stopovers in airports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9. A stopover has an arrival time and a departure time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99FAF77-7585-F04D-B41A-35058B53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6251" y="1172919"/>
            <a:ext cx="6336018" cy="402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3938F5-85B0-B54F-88B9-C07BBA72B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3" t="9437" r="10309" b="17372"/>
          <a:stretch/>
        </p:blipFill>
        <p:spPr>
          <a:xfrm>
            <a:off x="7109528" y="4188996"/>
            <a:ext cx="2629041" cy="2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DD59F7-F8FD-E84C-BE16-19F57A754E66}"/>
              </a:ext>
            </a:extLst>
          </p:cNvPr>
          <p:cNvSpPr txBox="1"/>
          <p:nvPr/>
        </p:nvSpPr>
        <p:spPr>
          <a:xfrm>
            <a:off x="9150637" y="2162628"/>
            <a:ext cx="2460171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Sentence 3, 4 &amp; 5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1F730-8A48-4C48-9AED-AA6F8A51A80B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C2CB378-8E58-3E46-A14F-94DD832364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94603" y="437796"/>
            <a:ext cx="3847544" cy="3633047"/>
          </a:xfrm>
        </p:spPr>
        <p:txBody>
          <a:bodyPr>
            <a:normAutofit/>
          </a:bodyPr>
          <a:lstStyle/>
          <a:p>
            <a:r>
              <a:rPr lang="en-US" dirty="0"/>
              <a:t>4. A booking concerns a single flight and a single passenger</a:t>
            </a:r>
          </a:p>
          <a:p>
            <a:r>
              <a:rPr lang="en-US" dirty="0"/>
              <a:t>5. A booking can be cancelled or confirmed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5CDF7D87-AEFC-EE4F-AAB3-FB9FFE04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4131" y="3429000"/>
            <a:ext cx="3886200" cy="211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A4F7331-4840-0743-824E-A6118A86D793}"/>
              </a:ext>
            </a:extLst>
          </p:cNvPr>
          <p:cNvSpPr txBox="1">
            <a:spLocks/>
          </p:cNvSpPr>
          <p:nvPr/>
        </p:nvSpPr>
        <p:spPr>
          <a:xfrm>
            <a:off x="8080747" y="172297"/>
            <a:ext cx="3886201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A customer can book one or more flights and for different passengers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8939D847-AFC7-524B-BE1C-B5DF59B2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359" y="3391499"/>
            <a:ext cx="3222238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857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31166" y="1596864"/>
            <a:ext cx="6518800" cy="3958403"/>
          </a:xfrm>
          <a:prstGeom prst="rect">
            <a:avLst/>
          </a:prstGeom>
          <a:noFill/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DOMAIN Class Diagram v1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4E1F730-8A48-4C48-9AED-AA6F8A51A80B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92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71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96262" name="Rectangle 73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96263" name="Rectangle 75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96264" name="Rectangle 77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 useBgFill="1">
        <p:nvSpPr>
          <p:cNvPr id="96265" name="Rectangle 79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2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1166" y="1521857"/>
            <a:ext cx="6518800" cy="4108417"/>
          </a:xfrm>
          <a:prstGeom prst="rect">
            <a:avLst/>
          </a:prstGeom>
          <a:noFill/>
        </p:spPr>
      </p:pic>
      <p:sp>
        <p:nvSpPr>
          <p:cNvPr id="96266" name="Rectangle 8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DOMAIN Class Diagram V2</a:t>
            </a:r>
          </a:p>
        </p:txBody>
      </p:sp>
      <p:sp>
        <p:nvSpPr>
          <p:cNvPr id="96267" name="Rectangle 83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4E1F730-8A48-4C48-9AED-AA6F8A51A80B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38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90D827-6ED3-3C4B-B2E5-6B56FCCCA7D7}"/>
                  </a:ext>
                </a:extLst>
              </p14:cNvPr>
              <p14:cNvContentPartPr/>
              <p14:nvPr/>
            </p14:nvContentPartPr>
            <p14:xfrm>
              <a:off x="5805678" y="1346588"/>
              <a:ext cx="587520" cy="413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90D827-6ED3-3C4B-B2E5-6B56FCCCA7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6678" y="1337948"/>
                <a:ext cx="605160" cy="415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A5FBEEC-94B4-184E-A933-358295F2E1AF}"/>
              </a:ext>
            </a:extLst>
          </p:cNvPr>
          <p:cNvGrpSpPr/>
          <p:nvPr/>
        </p:nvGrpSpPr>
        <p:grpSpPr>
          <a:xfrm>
            <a:off x="6283038" y="1200788"/>
            <a:ext cx="1563840" cy="4610160"/>
            <a:chOff x="6283038" y="1200788"/>
            <a:chExt cx="1563840" cy="46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EA10E8-2F2C-EA42-8222-6E30B45837A2}"/>
                    </a:ext>
                  </a:extLst>
                </p14:cNvPr>
                <p14:cNvContentPartPr/>
                <p14:nvPr/>
              </p14:nvContentPartPr>
              <p14:xfrm>
                <a:off x="6283038" y="1200788"/>
                <a:ext cx="1563840" cy="424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EA10E8-2F2C-EA42-8222-6E30B45837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4038" y="1191788"/>
                  <a:ext cx="1581480" cy="42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D3B922-483A-714B-A25E-B9B91D110496}"/>
                    </a:ext>
                  </a:extLst>
                </p14:cNvPr>
                <p14:cNvContentPartPr/>
                <p14:nvPr/>
              </p14:nvContentPartPr>
              <p14:xfrm>
                <a:off x="6360798" y="5458508"/>
                <a:ext cx="946800" cy="35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D3B922-483A-714B-A25E-B9B91D1104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52158" y="5449508"/>
                  <a:ext cx="964440" cy="37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AEA04-1514-7D41-8EDE-322088649FCF}"/>
                  </a:ext>
                </a:extLst>
              </p14:cNvPr>
              <p14:cNvContentPartPr/>
              <p14:nvPr/>
            </p14:nvContentPartPr>
            <p14:xfrm>
              <a:off x="604758" y="1466828"/>
              <a:ext cx="4829400" cy="302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AEA04-1514-7D41-8EDE-322088649F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758" y="1457828"/>
                <a:ext cx="4847040" cy="30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D8C981-D7D0-0749-8F2F-9F1993844E4B}"/>
                  </a:ext>
                </a:extLst>
              </p14:cNvPr>
              <p14:cNvContentPartPr/>
              <p14:nvPr/>
            </p14:nvContentPartPr>
            <p14:xfrm>
              <a:off x="364998" y="1349828"/>
              <a:ext cx="4973760" cy="4676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D8C981-D7D0-0749-8F2F-9F1993844E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5998" y="1341188"/>
                <a:ext cx="4991400" cy="46940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1B34771-EDFA-714F-9926-8DE17A50C538}"/>
              </a:ext>
            </a:extLst>
          </p:cNvPr>
          <p:cNvSpPr/>
          <p:nvPr/>
        </p:nvSpPr>
        <p:spPr>
          <a:xfrm>
            <a:off x="8503020" y="3688028"/>
            <a:ext cx="25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with additional attributes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334167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DomaIN</a:t>
            </a:r>
            <a:r>
              <a:rPr lang="en-US" sz="3600" dirty="0">
                <a:solidFill>
                  <a:srgbClr val="FFFFFF"/>
                </a:solidFill>
              </a:rPr>
              <a:t> Class Diagram FINAL VERSION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4E1F730-8A48-4C48-9AED-AA6F8A51A80B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81F4462-50A4-B94B-906B-9908A76B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2" y="723899"/>
            <a:ext cx="6078092" cy="59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D6BC7-FDA8-504E-B84D-108B9E6D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E">
                <a:solidFill>
                  <a:srgbClr val="FFFEFF"/>
                </a:solidFill>
              </a:rPr>
              <a:t>Lecture OUTLINE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41AEF9C-E6CE-4C41-9EF6-B7057F0E3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421105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19CC4-698C-264C-A533-0DB72B3B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85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6BC7-FDA8-504E-B84D-108B9E6D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AE">
                <a:solidFill>
                  <a:srgbClr val="FFFEFF"/>
                </a:solidFill>
              </a:rPr>
              <a:t>KEY TERMS</a:t>
            </a:r>
            <a:endParaRPr lang="en-AE" dirty="0">
              <a:solidFill>
                <a:srgbClr val="FFFE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19CC4-698C-264C-A533-0DB72B3B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41AEF9C-E6CE-4C41-9EF6-B7057F0E3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764515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4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B0F06-FA26-6444-A7ED-C5293C7A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Formative </a:t>
            </a:r>
            <a:r>
              <a:rPr lang="en-US" dirty="0" err="1">
                <a:solidFill>
                  <a:schemeClr val="accent1"/>
                </a:solidFill>
              </a:rPr>
              <a:t>assessmentS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F76EF-0C63-0248-B931-446F5FFC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426" y="5956137"/>
            <a:ext cx="6733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41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FF3317D-44D4-429A-A60E-536B4768B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747734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173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DDC32A-A456-0144-A548-448AB11C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B86C2E-1452-F34E-8AC8-510222A93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“Education is not the learning of the facts, but the training of the mind to think.” - </a:t>
            </a:r>
            <a:r>
              <a:rPr lang="en-US" sz="2000" b="1" dirty="0"/>
              <a:t>Albert Einstein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B52D83B-F1DC-1746-9C0B-17FC63B9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2" b="2"/>
          <a:stretch>
            <a:fillRect/>
          </a:stretch>
        </p:blipFill>
        <p:spPr bwMode="auto">
          <a:xfrm>
            <a:off x="4536622" y="1512587"/>
            <a:ext cx="6340379" cy="332221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3B088-00D9-5744-9ABF-54B0E0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5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C023-49A5-B844-BE20-9FBB3FF5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LECTURE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AD58-7217-D147-B2CA-08183D5B4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E" dirty="0"/>
              <a:t>At the end of lecture, the student should be able to:</a:t>
            </a:r>
          </a:p>
          <a:p>
            <a:pPr lvl="1"/>
            <a:r>
              <a:rPr lang="en-US" dirty="0"/>
              <a:t>Describe the concepts of a class diagram</a:t>
            </a:r>
          </a:p>
          <a:p>
            <a:pPr lvl="1"/>
            <a:r>
              <a:rPr lang="en-US" dirty="0"/>
              <a:t>Identify and analyze domain classes needed to define the system structure</a:t>
            </a:r>
          </a:p>
          <a:p>
            <a:pPr lvl="1"/>
            <a:r>
              <a:rPr lang="en-US" dirty="0"/>
              <a:t>Read, interpret, and create a domain model class diagram</a:t>
            </a:r>
          </a:p>
          <a:p>
            <a:pPr lvl="1"/>
            <a:endParaRPr lang="en-AE" dirty="0"/>
          </a:p>
          <a:p>
            <a:pPr lvl="1"/>
            <a:endParaRPr lang="en-US" dirty="0"/>
          </a:p>
          <a:p>
            <a:pPr lvl="1"/>
            <a:endParaRPr lang="en-AE" dirty="0"/>
          </a:p>
          <a:p>
            <a:pPr lvl="1"/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A131-5EAB-CA45-8139-D320C170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C3B5-E580-D44D-8344-DC3E14C8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SDLC Core PROCESS 3 and I</a:t>
            </a:r>
            <a:r>
              <a:rPr lang="en-US" dirty="0"/>
              <a:t>t</a:t>
            </a:r>
            <a:r>
              <a:rPr lang="en-AE" dirty="0"/>
              <a:t>s ACtivitIeS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50AE49-F528-7E49-89C0-1DBB183D10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Core process 3:  Analysis activities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Activity 1: Gather system requirements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Activity 2: Define requirements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Activity 3: Prioritize requirements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Activity 4: Develop user-interface dialogs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Activity 5: Evaluate requirements with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9856-E363-1A49-B87E-CF383E78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C8A0636-44C0-814C-97C4-1D6272EA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1331" y="6005198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dirty="0">
                <a:solidFill>
                  <a:srgbClr val="F67F4F"/>
                </a:solidFill>
              </a:rPr>
              <a:t>Systems Analysis and Design in a Changing World,  7</a:t>
            </a:r>
            <a:r>
              <a:rPr lang="en-US" altLang="en-US" baseline="30000" dirty="0">
                <a:solidFill>
                  <a:srgbClr val="F67F4F"/>
                </a:solidFill>
              </a:rPr>
              <a:t>th</a:t>
            </a:r>
            <a:r>
              <a:rPr lang="en-US" altLang="en-US" dirty="0">
                <a:solidFill>
                  <a:srgbClr val="F67F4F"/>
                </a:solidFill>
              </a:rPr>
              <a:t>  Edition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B42D15-D692-6243-9443-AA4736297B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3073448"/>
            <a:ext cx="5422900" cy="19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0E46-CB01-6A4F-9488-C1164EAE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CORE PROCESS 3 Activity 2: Define the requirements</a:t>
            </a:r>
            <a:endParaRPr lang="en-AE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3F2D-EE9B-034B-8486-AA27CD96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AE" dirty="0">
                <a:solidFill>
                  <a:schemeClr val="bg1"/>
                </a:solidFill>
              </a:rPr>
              <a:t>How to describe the structure of the to-be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CC345-5392-5D4A-99E5-59A60A75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F87C92EF-92C8-4C49-B8EB-D1F71F72B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081055"/>
              </p:ext>
            </p:extLst>
          </p:nvPr>
        </p:nvGraphicFramePr>
        <p:xfrm>
          <a:off x="4401496" y="1534633"/>
          <a:ext cx="6972613" cy="4001132"/>
        </p:xfrm>
        <a:graphic>
          <a:graphicData uri="http://schemas.openxmlformats.org/drawingml/2006/table">
            <a:tbl>
              <a:tblPr firstRow="1" bandRow="1">
                <a:noFill/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{93296810-A885-4BE3-A3E7-6D5BEEA58F35}</a:tableStyleId>
              </a:tblPr>
              <a:tblGrid>
                <a:gridCol w="1245448">
                  <a:extLst>
                    <a:ext uri="{9D8B030D-6E8A-4147-A177-3AD203B41FA5}">
                      <a16:colId xmlns:a16="http://schemas.microsoft.com/office/drawing/2014/main" val="1008820005"/>
                    </a:ext>
                  </a:extLst>
                </a:gridCol>
                <a:gridCol w="1527167">
                  <a:extLst>
                    <a:ext uri="{9D8B030D-6E8A-4147-A177-3AD203B41FA5}">
                      <a16:colId xmlns:a16="http://schemas.microsoft.com/office/drawing/2014/main" val="353477594"/>
                    </a:ext>
                  </a:extLst>
                </a:gridCol>
                <a:gridCol w="1981677">
                  <a:extLst>
                    <a:ext uri="{9D8B030D-6E8A-4147-A177-3AD203B41FA5}">
                      <a16:colId xmlns:a16="http://schemas.microsoft.com/office/drawing/2014/main" val="2602168607"/>
                    </a:ext>
                  </a:extLst>
                </a:gridCol>
                <a:gridCol w="2218321">
                  <a:extLst>
                    <a:ext uri="{9D8B030D-6E8A-4147-A177-3AD203B41FA5}">
                      <a16:colId xmlns:a16="http://schemas.microsoft.com/office/drawing/2014/main" val="363104090"/>
                    </a:ext>
                  </a:extLst>
                </a:gridCol>
              </a:tblGrid>
              <a:tr h="743332">
                <a:tc>
                  <a:txBody>
                    <a:bodyPr/>
                    <a:lstStyle/>
                    <a:p>
                      <a:endParaRPr lang="en-AE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Business Process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Functional Requirements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Non-Functional Requirements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54808"/>
                  </a:ext>
                </a:extLst>
              </a:tr>
              <a:tr h="586703">
                <a:tc>
                  <a:txBody>
                    <a:bodyPr/>
                    <a:lstStyle/>
                    <a:p>
                      <a:r>
                        <a:rPr lang="en-A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 Case Diagram /Product Backlog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sz="1200" b="1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X (Chapter 4)</a:t>
                      </a:r>
                    </a:p>
                    <a:p>
                      <a:endParaRPr lang="en-AE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580221"/>
                  </a:ext>
                </a:extLst>
              </a:tr>
              <a:tr h="586703">
                <a:tc>
                  <a:txBody>
                    <a:bodyPr/>
                    <a:lstStyle/>
                    <a:p>
                      <a:r>
                        <a:rPr lang="en-A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Sequence Diagram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sz="1200" b="1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X (Chapter 5)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E" sz="1200" b="1" i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247658"/>
                  </a:ext>
                </a:extLst>
              </a:tr>
              <a:tr h="586703">
                <a:tc>
                  <a:txBody>
                    <a:bodyPr/>
                    <a:lstStyle/>
                    <a:p>
                      <a:r>
                        <a:rPr lang="en-A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Activity Diagram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200" b="1" i="1" dirty="0">
                          <a:solidFill>
                            <a:schemeClr val="accent6"/>
                          </a:solidFill>
                        </a:rPr>
                        <a:t>X (Chapter 3)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sz="1200" b="1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E" sz="1200" b="1" i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633887"/>
                  </a:ext>
                </a:extLst>
              </a:tr>
              <a:tr h="586703">
                <a:tc>
                  <a:txBody>
                    <a:bodyPr/>
                    <a:lstStyle/>
                    <a:p>
                      <a:r>
                        <a:rPr lang="en-A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Class Diagram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sz="1200" b="1" dirty="0">
                          <a:solidFill>
                            <a:schemeClr val="tx1"/>
                          </a:solidFill>
                        </a:rPr>
                        <a:t>X (Chapter 6)</a:t>
                      </a:r>
                    </a:p>
                    <a:p>
                      <a:endParaRPr lang="en-AE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177294"/>
                  </a:ext>
                </a:extLst>
              </a:tr>
              <a:tr h="586703">
                <a:tc>
                  <a:txBody>
                    <a:bodyPr/>
                    <a:lstStyle/>
                    <a:p>
                      <a:r>
                        <a:rPr lang="en-A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 Diagram</a:t>
                      </a: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sz="1200" b="1" dirty="0">
                          <a:solidFill>
                            <a:schemeClr val="tx1"/>
                          </a:solidFill>
                        </a:rPr>
                        <a:t>X (Chapter 6)</a:t>
                      </a:r>
                    </a:p>
                    <a:p>
                      <a:endParaRPr lang="en-AE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9466" marR="134600" marT="89734" marB="89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0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7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050FE-909C-C147-BC5B-023A7E0E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CORE PROCESS 3 Activity 2: Define the requirements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6AE8-719B-F64D-8E8A-F66A8226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41" y="1027034"/>
            <a:ext cx="3546077" cy="3703320"/>
          </a:xfrm>
          <a:ln w="57150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200" cap="all" dirty="0">
                <a:solidFill>
                  <a:srgbClr val="FFFFFF"/>
                </a:solidFill>
              </a:rPr>
              <a:t>MODEL THE TO-BE SYSTEM’S STRUCTURE USING UML domain CLASS Diagram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4208F-8D43-FF42-9E40-54AB0578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028717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86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970C-3B31-5344-BEB8-18E4DC10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E" sz="2400" dirty="0"/>
              <a:t>UML CLASS DIAGRAM CONCEPTS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05AA-4E47-A84E-ACFB-54609EFD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endParaRPr lang="en-AE">
              <a:solidFill>
                <a:schemeClr val="bg1"/>
              </a:solidFill>
            </a:endParaRPr>
          </a:p>
          <a:p>
            <a:endParaRPr lang="en-AE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6A88E-F133-9144-8272-2417A98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482237-B391-A14A-A72F-05478662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18240"/>
              </p:ext>
            </p:extLst>
          </p:nvPr>
        </p:nvGraphicFramePr>
        <p:xfrm>
          <a:off x="4329931" y="1715956"/>
          <a:ext cx="7424433" cy="221358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18750">
                  <a:extLst>
                    <a:ext uri="{9D8B030D-6E8A-4147-A177-3AD203B41FA5}">
                      <a16:colId xmlns:a16="http://schemas.microsoft.com/office/drawing/2014/main" val="2084509939"/>
                    </a:ext>
                  </a:extLst>
                </a:gridCol>
                <a:gridCol w="5405683">
                  <a:extLst>
                    <a:ext uri="{9D8B030D-6E8A-4147-A177-3AD203B41FA5}">
                      <a16:colId xmlns:a16="http://schemas.microsoft.com/office/drawing/2014/main" val="2968317024"/>
                    </a:ext>
                  </a:extLst>
                </a:gridCol>
              </a:tblGrid>
              <a:tr h="467551">
                <a:tc>
                  <a:txBody>
                    <a:bodyPr/>
                    <a:lstStyle/>
                    <a:p>
                      <a:r>
                        <a:rPr lang="en-AE" sz="1900"/>
                        <a:t>Concepts</a:t>
                      </a:r>
                    </a:p>
                  </a:txBody>
                  <a:tcPr marL="94333" marR="94333" marT="47166" marB="47166"/>
                </a:tc>
                <a:tc>
                  <a:txBody>
                    <a:bodyPr/>
                    <a:lstStyle/>
                    <a:p>
                      <a:r>
                        <a:rPr lang="en-AE" sz="1900" dirty="0"/>
                        <a:t>Description </a:t>
                      </a:r>
                    </a:p>
                  </a:txBody>
                  <a:tcPr marL="94333" marR="94333" marT="47166" marB="47166"/>
                </a:tc>
                <a:extLst>
                  <a:ext uri="{0D108BD9-81ED-4DB2-BD59-A6C34878D82A}">
                    <a16:rowId xmlns:a16="http://schemas.microsoft.com/office/drawing/2014/main" val="264411368"/>
                  </a:ext>
                </a:extLst>
              </a:tr>
              <a:tr h="367390">
                <a:tc>
                  <a:txBody>
                    <a:bodyPr/>
                    <a:lstStyle/>
                    <a:p>
                      <a:r>
                        <a:rPr lang="en-AE" sz="2000" dirty="0"/>
                        <a:t>Domain</a:t>
                      </a:r>
                      <a:r>
                        <a:rPr lang="en-AE" sz="2000" baseline="0" dirty="0"/>
                        <a:t> Class Diagram</a:t>
                      </a:r>
                      <a:endParaRPr lang="en-AE" sz="2000" dirty="0"/>
                    </a:p>
                  </a:txBody>
                  <a:tcPr marL="94333" marR="94333" marT="47166" marB="4716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Models the conceptual requirements</a:t>
                      </a:r>
                      <a:r>
                        <a:rPr lang="en-US" sz="2000" baseline="0" dirty="0"/>
                        <a:t> of the TO BE system during the analysis phase</a:t>
                      </a:r>
                      <a:endParaRPr lang="en-US" sz="2000" dirty="0"/>
                    </a:p>
                  </a:txBody>
                  <a:tcPr marL="94333" marR="94333" marT="47166" marB="47166"/>
                </a:tc>
                <a:extLst>
                  <a:ext uri="{0D108BD9-81ED-4DB2-BD59-A6C34878D82A}">
                    <a16:rowId xmlns:a16="http://schemas.microsoft.com/office/drawing/2014/main" val="2646659131"/>
                  </a:ext>
                </a:extLst>
              </a:tr>
              <a:tr h="367390">
                <a:tc>
                  <a:txBody>
                    <a:bodyPr/>
                    <a:lstStyle/>
                    <a:p>
                      <a:r>
                        <a:rPr lang="en-AE" sz="2000" dirty="0"/>
                        <a:t>Class</a:t>
                      </a:r>
                    </a:p>
                  </a:txBody>
                  <a:tcPr marL="94333" marR="94333" marT="47166" marB="4716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a typeface="ＭＳ Ｐゴシック" panose="020B0600070205080204" pitchFamily="34" charset="-128"/>
                        </a:rPr>
                        <a:t>Represent a collection of objects </a:t>
                      </a:r>
                      <a:r>
                        <a:rPr lang="en-US" sz="2000" dirty="0"/>
                        <a:t>sharing the same structure, behaviors, relationships, and semantics</a:t>
                      </a:r>
                    </a:p>
                  </a:txBody>
                  <a:tcPr marL="94333" marR="94333" marT="47166" marB="47166"/>
                </a:tc>
                <a:extLst>
                  <a:ext uri="{0D108BD9-81ED-4DB2-BD59-A6C34878D82A}">
                    <a16:rowId xmlns:a16="http://schemas.microsoft.com/office/drawing/2014/main" val="2336900562"/>
                  </a:ext>
                </a:extLst>
              </a:tr>
              <a:tr h="367390">
                <a:tc>
                  <a:txBody>
                    <a:bodyPr/>
                    <a:lstStyle/>
                    <a:p>
                      <a:r>
                        <a:rPr lang="en-AE" sz="2000" dirty="0"/>
                        <a:t>Relationships</a:t>
                      </a:r>
                    </a:p>
                  </a:txBody>
                  <a:tcPr marL="94333" marR="94333" marT="47166" marB="4716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Represent a link between or among classes</a:t>
                      </a:r>
                    </a:p>
                  </a:txBody>
                  <a:tcPr marL="94333" marR="94333" marT="47166" marB="47166"/>
                </a:tc>
                <a:extLst>
                  <a:ext uri="{0D108BD9-81ED-4DB2-BD59-A6C34878D82A}">
                    <a16:rowId xmlns:a16="http://schemas.microsoft.com/office/drawing/2014/main" val="9034107"/>
                  </a:ext>
                </a:extLst>
              </a:tr>
            </a:tbl>
          </a:graphicData>
        </a:graphic>
      </p:graphicFrame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437B7C-2975-9045-823B-3E1964A8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7" y="4177755"/>
            <a:ext cx="4047041" cy="17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0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2420</Words>
  <Application>Microsoft Office PowerPoint</Application>
  <PresentationFormat>Widescreen</PresentationFormat>
  <Paragraphs>400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ＭＳ Ｐゴシック</vt:lpstr>
      <vt:lpstr>Calibri</vt:lpstr>
      <vt:lpstr>Gill Sans MT</vt:lpstr>
      <vt:lpstr>Wingdings</vt:lpstr>
      <vt:lpstr>Wingdings 2</vt:lpstr>
      <vt:lpstr>Dividend</vt:lpstr>
      <vt:lpstr>PowerPoint Presentation</vt:lpstr>
      <vt:lpstr>Document Revision CONTROL (DRC)</vt:lpstr>
      <vt:lpstr>Lecture Notes</vt:lpstr>
      <vt:lpstr>Lecture OUTLINE</vt:lpstr>
      <vt:lpstr>LECTURE OBJECTIVES</vt:lpstr>
      <vt:lpstr>SDLC Core PROCESS 3 and Its ACtivitIeS</vt:lpstr>
      <vt:lpstr>CORE PROCESS 3 Activity 2: Define the requirements</vt:lpstr>
      <vt:lpstr>CORE PROCESS 3 Activity 2: Define the requirements</vt:lpstr>
      <vt:lpstr>UML CLASS DIAGRAM CONCEPTS</vt:lpstr>
      <vt:lpstr>CLASS</vt:lpstr>
      <vt:lpstr>CLASS AtTributes</vt:lpstr>
      <vt:lpstr>CLASS OPERATIONS</vt:lpstr>
      <vt:lpstr>Relationship</vt:lpstr>
      <vt:lpstr>Generalization/Specialization</vt:lpstr>
      <vt:lpstr>Association…</vt:lpstr>
      <vt:lpstr>Association</vt:lpstr>
      <vt:lpstr>AssociatiVE CLASS</vt:lpstr>
      <vt:lpstr>AGGREGATION</vt:lpstr>
      <vt:lpstr>COMPOSITION</vt:lpstr>
      <vt:lpstr>When to use aggregation AND Composition?</vt:lpstr>
      <vt:lpstr>How to create a DOMAIN CLASS Diagram?</vt:lpstr>
      <vt:lpstr>Case study</vt:lpstr>
      <vt:lpstr>Case study</vt:lpstr>
      <vt:lpstr>Sentence 1</vt:lpstr>
      <vt:lpstr>PowerPoint Presentation</vt:lpstr>
      <vt:lpstr>Sentence 2 </vt:lpstr>
      <vt:lpstr>Sentence 7 </vt:lpstr>
      <vt:lpstr>Sentence 6 </vt:lpstr>
      <vt:lpstr>Sentence 6… </vt:lpstr>
      <vt:lpstr>Sentence 6 </vt:lpstr>
      <vt:lpstr>Sentence 6 </vt:lpstr>
      <vt:lpstr>Sentence 10</vt:lpstr>
      <vt:lpstr>Sentence 8 &amp; 9…</vt:lpstr>
      <vt:lpstr>Sentence 8 &amp; 9…</vt:lpstr>
      <vt:lpstr>Sentence 8 &amp; 9…</vt:lpstr>
      <vt:lpstr>Sentence 3, 4 &amp; 5 </vt:lpstr>
      <vt:lpstr>DOMAIN Class Diagram v1</vt:lpstr>
      <vt:lpstr>DOMAIN Class Diagram V2</vt:lpstr>
      <vt:lpstr>DomaIN Class Diagram FINAL VERSION</vt:lpstr>
      <vt:lpstr>KEY TERMS</vt:lpstr>
      <vt:lpstr>Formative assessmentS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Nourchene Benayed</dc:creator>
  <cp:lastModifiedBy>Reem salem</cp:lastModifiedBy>
  <cp:revision>32</cp:revision>
  <dcterms:created xsi:type="dcterms:W3CDTF">2020-06-10T10:22:14Z</dcterms:created>
  <dcterms:modified xsi:type="dcterms:W3CDTF">2025-04-10T09:29:11Z</dcterms:modified>
</cp:coreProperties>
</file>